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20" r:id="rId2"/>
    <p:sldId id="102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33CC"/>
    <a:srgbClr val="FF7C80"/>
    <a:srgbClr val="00FF00"/>
    <a:srgbClr val="262626"/>
    <a:srgbClr val="FF99CC"/>
    <a:srgbClr val="008000"/>
    <a:srgbClr val="FF00FF"/>
    <a:srgbClr val="00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6E0FD4-6A8B-3DCC-40E9-886538A13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BD3A2985-0341-4485-E6D1-6C65D271D451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給食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、食事を運ぶ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04" name="グループ化 1103">
            <a:extLst>
              <a:ext uri="{FF2B5EF4-FFF2-40B4-BE49-F238E27FC236}">
                <a16:creationId xmlns:a16="http://schemas.microsoft.com/office/drawing/2014/main" id="{FA5EDFAE-6A98-1D88-CC7C-0A8D53C2A9B3}"/>
              </a:ext>
            </a:extLst>
          </p:cNvPr>
          <p:cNvGrpSpPr/>
          <p:nvPr/>
        </p:nvGrpSpPr>
        <p:grpSpPr>
          <a:xfrm>
            <a:off x="6962170" y="825987"/>
            <a:ext cx="1978395" cy="2770174"/>
            <a:chOff x="6962170" y="825987"/>
            <a:chExt cx="1978395" cy="2770174"/>
          </a:xfrm>
        </p:grpSpPr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88F48516-A3BB-1597-B7A4-9284468E8986}"/>
                </a:ext>
              </a:extLst>
            </p:cNvPr>
            <p:cNvGrpSpPr/>
            <p:nvPr/>
          </p:nvGrpSpPr>
          <p:grpSpPr>
            <a:xfrm>
              <a:off x="6962170" y="825987"/>
              <a:ext cx="1978395" cy="2442307"/>
              <a:chOff x="1026190" y="825987"/>
              <a:chExt cx="1978395" cy="2442307"/>
            </a:xfrm>
          </p:grpSpPr>
          <p:sp>
            <p:nvSpPr>
              <p:cNvPr id="649" name="四角形: 上の 2 つの角を丸める 7">
                <a:extLst>
                  <a:ext uri="{FF2B5EF4-FFF2-40B4-BE49-F238E27FC236}">
                    <a16:creationId xmlns:a16="http://schemas.microsoft.com/office/drawing/2014/main" id="{AE14BF7A-9F4E-0494-388C-7B40CB1C7920}"/>
                  </a:ext>
                </a:extLst>
              </p:cNvPr>
              <p:cNvSpPr/>
              <p:nvPr/>
            </p:nvSpPr>
            <p:spPr bwMode="auto">
              <a:xfrm>
                <a:off x="1516856" y="2415705"/>
                <a:ext cx="894657" cy="659531"/>
              </a:xfrm>
              <a:custGeom>
                <a:avLst/>
                <a:gdLst>
                  <a:gd name="connsiteX0" fmla="*/ 329766 w 894656"/>
                  <a:gd name="connsiteY0" fmla="*/ 0 h 659531"/>
                  <a:gd name="connsiteX1" fmla="*/ 564891 w 894656"/>
                  <a:gd name="connsiteY1" fmla="*/ 0 h 659531"/>
                  <a:gd name="connsiteX2" fmla="*/ 894657 w 894656"/>
                  <a:gd name="connsiteY2" fmla="*/ 329766 h 659531"/>
                  <a:gd name="connsiteX3" fmla="*/ 894656 w 894656"/>
                  <a:gd name="connsiteY3" fmla="*/ 659531 h 659531"/>
                  <a:gd name="connsiteX4" fmla="*/ 894656 w 894656"/>
                  <a:gd name="connsiteY4" fmla="*/ 659531 h 659531"/>
                  <a:gd name="connsiteX5" fmla="*/ 0 w 894656"/>
                  <a:gd name="connsiteY5" fmla="*/ 659531 h 659531"/>
                  <a:gd name="connsiteX6" fmla="*/ 0 w 894656"/>
                  <a:gd name="connsiteY6" fmla="*/ 659531 h 659531"/>
                  <a:gd name="connsiteX7" fmla="*/ 0 w 894656"/>
                  <a:gd name="connsiteY7" fmla="*/ 329766 h 659531"/>
                  <a:gd name="connsiteX8" fmla="*/ 329766 w 894656"/>
                  <a:gd name="connsiteY8" fmla="*/ 0 h 659531"/>
                  <a:gd name="connsiteX0" fmla="*/ 329766 w 894657"/>
                  <a:gd name="connsiteY0" fmla="*/ 0 h 745256"/>
                  <a:gd name="connsiteX1" fmla="*/ 564891 w 894657"/>
                  <a:gd name="connsiteY1" fmla="*/ 0 h 745256"/>
                  <a:gd name="connsiteX2" fmla="*/ 894657 w 894657"/>
                  <a:gd name="connsiteY2" fmla="*/ 329766 h 745256"/>
                  <a:gd name="connsiteX3" fmla="*/ 894656 w 894657"/>
                  <a:gd name="connsiteY3" fmla="*/ 659531 h 745256"/>
                  <a:gd name="connsiteX4" fmla="*/ 894656 w 894657"/>
                  <a:gd name="connsiteY4" fmla="*/ 659531 h 745256"/>
                  <a:gd name="connsiteX5" fmla="*/ 509588 w 894657"/>
                  <a:gd name="connsiteY5" fmla="*/ 745256 h 745256"/>
                  <a:gd name="connsiteX6" fmla="*/ 0 w 894657"/>
                  <a:gd name="connsiteY6" fmla="*/ 659531 h 745256"/>
                  <a:gd name="connsiteX7" fmla="*/ 0 w 894657"/>
                  <a:gd name="connsiteY7" fmla="*/ 659531 h 745256"/>
                  <a:gd name="connsiteX8" fmla="*/ 0 w 894657"/>
                  <a:gd name="connsiteY8" fmla="*/ 329766 h 745256"/>
                  <a:gd name="connsiteX9" fmla="*/ 329766 w 894657"/>
                  <a:gd name="connsiteY9" fmla="*/ 0 h 745256"/>
                  <a:gd name="connsiteX0" fmla="*/ 509588 w 894657"/>
                  <a:gd name="connsiteY0" fmla="*/ 745256 h 836696"/>
                  <a:gd name="connsiteX1" fmla="*/ 0 w 894657"/>
                  <a:gd name="connsiteY1" fmla="*/ 659531 h 836696"/>
                  <a:gd name="connsiteX2" fmla="*/ 0 w 894657"/>
                  <a:gd name="connsiteY2" fmla="*/ 659531 h 836696"/>
                  <a:gd name="connsiteX3" fmla="*/ 0 w 894657"/>
                  <a:gd name="connsiteY3" fmla="*/ 329766 h 836696"/>
                  <a:gd name="connsiteX4" fmla="*/ 329766 w 894657"/>
                  <a:gd name="connsiteY4" fmla="*/ 0 h 836696"/>
                  <a:gd name="connsiteX5" fmla="*/ 564891 w 894657"/>
                  <a:gd name="connsiteY5" fmla="*/ 0 h 836696"/>
                  <a:gd name="connsiteX6" fmla="*/ 894657 w 894657"/>
                  <a:gd name="connsiteY6" fmla="*/ 329766 h 836696"/>
                  <a:gd name="connsiteX7" fmla="*/ 894656 w 894657"/>
                  <a:gd name="connsiteY7" fmla="*/ 659531 h 836696"/>
                  <a:gd name="connsiteX8" fmla="*/ 894656 w 894657"/>
                  <a:gd name="connsiteY8" fmla="*/ 659531 h 836696"/>
                  <a:gd name="connsiteX9" fmla="*/ 601028 w 894657"/>
                  <a:gd name="connsiteY9" fmla="*/ 836696 h 836696"/>
                  <a:gd name="connsiteX0" fmla="*/ 0 w 894657"/>
                  <a:gd name="connsiteY0" fmla="*/ 659531 h 836696"/>
                  <a:gd name="connsiteX1" fmla="*/ 0 w 894657"/>
                  <a:gd name="connsiteY1" fmla="*/ 659531 h 836696"/>
                  <a:gd name="connsiteX2" fmla="*/ 0 w 894657"/>
                  <a:gd name="connsiteY2" fmla="*/ 329766 h 836696"/>
                  <a:gd name="connsiteX3" fmla="*/ 329766 w 894657"/>
                  <a:gd name="connsiteY3" fmla="*/ 0 h 836696"/>
                  <a:gd name="connsiteX4" fmla="*/ 564891 w 894657"/>
                  <a:gd name="connsiteY4" fmla="*/ 0 h 836696"/>
                  <a:gd name="connsiteX5" fmla="*/ 894657 w 894657"/>
                  <a:gd name="connsiteY5" fmla="*/ 329766 h 836696"/>
                  <a:gd name="connsiteX6" fmla="*/ 894656 w 894657"/>
                  <a:gd name="connsiteY6" fmla="*/ 659531 h 836696"/>
                  <a:gd name="connsiteX7" fmla="*/ 894656 w 894657"/>
                  <a:gd name="connsiteY7" fmla="*/ 659531 h 836696"/>
                  <a:gd name="connsiteX8" fmla="*/ 601028 w 894657"/>
                  <a:gd name="connsiteY8" fmla="*/ 836696 h 836696"/>
                  <a:gd name="connsiteX0" fmla="*/ 0 w 894657"/>
                  <a:gd name="connsiteY0" fmla="*/ 659531 h 659531"/>
                  <a:gd name="connsiteX1" fmla="*/ 0 w 894657"/>
                  <a:gd name="connsiteY1" fmla="*/ 659531 h 659531"/>
                  <a:gd name="connsiteX2" fmla="*/ 0 w 894657"/>
                  <a:gd name="connsiteY2" fmla="*/ 329766 h 659531"/>
                  <a:gd name="connsiteX3" fmla="*/ 329766 w 894657"/>
                  <a:gd name="connsiteY3" fmla="*/ 0 h 659531"/>
                  <a:gd name="connsiteX4" fmla="*/ 564891 w 894657"/>
                  <a:gd name="connsiteY4" fmla="*/ 0 h 659531"/>
                  <a:gd name="connsiteX5" fmla="*/ 894657 w 894657"/>
                  <a:gd name="connsiteY5" fmla="*/ 329766 h 659531"/>
                  <a:gd name="connsiteX6" fmla="*/ 894656 w 894657"/>
                  <a:gd name="connsiteY6" fmla="*/ 659531 h 659531"/>
                  <a:gd name="connsiteX7" fmla="*/ 894656 w 894657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4657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564891" y="0"/>
                    </a:lnTo>
                    <a:cubicBezTo>
                      <a:pt x="747016" y="0"/>
                      <a:pt x="894657" y="147641"/>
                      <a:pt x="894657" y="329766"/>
                    </a:cubicBezTo>
                    <a:cubicBezTo>
                      <a:pt x="894657" y="439688"/>
                      <a:pt x="894656" y="549609"/>
                      <a:pt x="894656" y="659531"/>
                    </a:cubicBezTo>
                    <a:lnTo>
                      <a:pt x="894656" y="659531"/>
                    </a:lnTo>
                  </a:path>
                </a:pathLst>
              </a:custGeom>
              <a:solidFill>
                <a:srgbClr val="FF7C8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四角形: 上の 2 つの角を丸める 598">
                <a:extLst>
                  <a:ext uri="{FF2B5EF4-FFF2-40B4-BE49-F238E27FC236}">
                    <a16:creationId xmlns:a16="http://schemas.microsoft.com/office/drawing/2014/main" id="{C34FCC11-946B-4C85-3D8A-EFFB1CA4D692}"/>
                  </a:ext>
                </a:extLst>
              </p:cNvPr>
              <p:cNvSpPr/>
              <p:nvPr/>
            </p:nvSpPr>
            <p:spPr bwMode="auto">
              <a:xfrm>
                <a:off x="1412780" y="2291880"/>
                <a:ext cx="1102809" cy="659531"/>
              </a:xfrm>
              <a:custGeom>
                <a:avLst/>
                <a:gdLst>
                  <a:gd name="connsiteX0" fmla="*/ 329766 w 1102808"/>
                  <a:gd name="connsiteY0" fmla="*/ 0 h 659531"/>
                  <a:gd name="connsiteX1" fmla="*/ 773043 w 1102808"/>
                  <a:gd name="connsiteY1" fmla="*/ 0 h 659531"/>
                  <a:gd name="connsiteX2" fmla="*/ 1102809 w 1102808"/>
                  <a:gd name="connsiteY2" fmla="*/ 329766 h 659531"/>
                  <a:gd name="connsiteX3" fmla="*/ 1102808 w 1102808"/>
                  <a:gd name="connsiteY3" fmla="*/ 659531 h 659531"/>
                  <a:gd name="connsiteX4" fmla="*/ 1102808 w 1102808"/>
                  <a:gd name="connsiteY4" fmla="*/ 659531 h 659531"/>
                  <a:gd name="connsiteX5" fmla="*/ 0 w 1102808"/>
                  <a:gd name="connsiteY5" fmla="*/ 659531 h 659531"/>
                  <a:gd name="connsiteX6" fmla="*/ 0 w 1102808"/>
                  <a:gd name="connsiteY6" fmla="*/ 659531 h 659531"/>
                  <a:gd name="connsiteX7" fmla="*/ 0 w 1102808"/>
                  <a:gd name="connsiteY7" fmla="*/ 329766 h 659531"/>
                  <a:gd name="connsiteX8" fmla="*/ 329766 w 1102808"/>
                  <a:gd name="connsiteY8" fmla="*/ 0 h 659531"/>
                  <a:gd name="connsiteX0" fmla="*/ 329766 w 1102809"/>
                  <a:gd name="connsiteY0" fmla="*/ 0 h 688121"/>
                  <a:gd name="connsiteX1" fmla="*/ 773043 w 1102809"/>
                  <a:gd name="connsiteY1" fmla="*/ 0 h 688121"/>
                  <a:gd name="connsiteX2" fmla="*/ 1102809 w 1102809"/>
                  <a:gd name="connsiteY2" fmla="*/ 329766 h 688121"/>
                  <a:gd name="connsiteX3" fmla="*/ 1102808 w 1102809"/>
                  <a:gd name="connsiteY3" fmla="*/ 659531 h 688121"/>
                  <a:gd name="connsiteX4" fmla="*/ 1102808 w 1102809"/>
                  <a:gd name="connsiteY4" fmla="*/ 659531 h 688121"/>
                  <a:gd name="connsiteX5" fmla="*/ 556514 w 1102809"/>
                  <a:gd name="connsiteY5" fmla="*/ 688106 h 688121"/>
                  <a:gd name="connsiteX6" fmla="*/ 0 w 1102809"/>
                  <a:gd name="connsiteY6" fmla="*/ 659531 h 688121"/>
                  <a:gd name="connsiteX7" fmla="*/ 0 w 1102809"/>
                  <a:gd name="connsiteY7" fmla="*/ 659531 h 688121"/>
                  <a:gd name="connsiteX8" fmla="*/ 0 w 1102809"/>
                  <a:gd name="connsiteY8" fmla="*/ 329766 h 688121"/>
                  <a:gd name="connsiteX9" fmla="*/ 329766 w 1102809"/>
                  <a:gd name="connsiteY9" fmla="*/ 0 h 688121"/>
                  <a:gd name="connsiteX0" fmla="*/ 556514 w 1102809"/>
                  <a:gd name="connsiteY0" fmla="*/ 688106 h 779546"/>
                  <a:gd name="connsiteX1" fmla="*/ 0 w 1102809"/>
                  <a:gd name="connsiteY1" fmla="*/ 659531 h 779546"/>
                  <a:gd name="connsiteX2" fmla="*/ 0 w 1102809"/>
                  <a:gd name="connsiteY2" fmla="*/ 659531 h 779546"/>
                  <a:gd name="connsiteX3" fmla="*/ 0 w 1102809"/>
                  <a:gd name="connsiteY3" fmla="*/ 329766 h 779546"/>
                  <a:gd name="connsiteX4" fmla="*/ 329766 w 1102809"/>
                  <a:gd name="connsiteY4" fmla="*/ 0 h 779546"/>
                  <a:gd name="connsiteX5" fmla="*/ 773043 w 1102809"/>
                  <a:gd name="connsiteY5" fmla="*/ 0 h 779546"/>
                  <a:gd name="connsiteX6" fmla="*/ 1102809 w 1102809"/>
                  <a:gd name="connsiteY6" fmla="*/ 329766 h 779546"/>
                  <a:gd name="connsiteX7" fmla="*/ 1102808 w 1102809"/>
                  <a:gd name="connsiteY7" fmla="*/ 659531 h 779546"/>
                  <a:gd name="connsiteX8" fmla="*/ 1102808 w 1102809"/>
                  <a:gd name="connsiteY8" fmla="*/ 659531 h 779546"/>
                  <a:gd name="connsiteX9" fmla="*/ 647954 w 1102809"/>
                  <a:gd name="connsiteY9" fmla="*/ 779546 h 779546"/>
                  <a:gd name="connsiteX0" fmla="*/ 0 w 1102809"/>
                  <a:gd name="connsiteY0" fmla="*/ 659531 h 779546"/>
                  <a:gd name="connsiteX1" fmla="*/ 0 w 1102809"/>
                  <a:gd name="connsiteY1" fmla="*/ 659531 h 779546"/>
                  <a:gd name="connsiteX2" fmla="*/ 0 w 1102809"/>
                  <a:gd name="connsiteY2" fmla="*/ 329766 h 779546"/>
                  <a:gd name="connsiteX3" fmla="*/ 329766 w 1102809"/>
                  <a:gd name="connsiteY3" fmla="*/ 0 h 779546"/>
                  <a:gd name="connsiteX4" fmla="*/ 773043 w 1102809"/>
                  <a:gd name="connsiteY4" fmla="*/ 0 h 779546"/>
                  <a:gd name="connsiteX5" fmla="*/ 1102809 w 1102809"/>
                  <a:gd name="connsiteY5" fmla="*/ 329766 h 779546"/>
                  <a:gd name="connsiteX6" fmla="*/ 1102808 w 1102809"/>
                  <a:gd name="connsiteY6" fmla="*/ 659531 h 779546"/>
                  <a:gd name="connsiteX7" fmla="*/ 1102808 w 1102809"/>
                  <a:gd name="connsiteY7" fmla="*/ 659531 h 779546"/>
                  <a:gd name="connsiteX8" fmla="*/ 647954 w 1102809"/>
                  <a:gd name="connsiteY8" fmla="*/ 779546 h 779546"/>
                  <a:gd name="connsiteX0" fmla="*/ 0 w 1102809"/>
                  <a:gd name="connsiteY0" fmla="*/ 659531 h 659531"/>
                  <a:gd name="connsiteX1" fmla="*/ 0 w 1102809"/>
                  <a:gd name="connsiteY1" fmla="*/ 659531 h 659531"/>
                  <a:gd name="connsiteX2" fmla="*/ 0 w 1102809"/>
                  <a:gd name="connsiteY2" fmla="*/ 329766 h 659531"/>
                  <a:gd name="connsiteX3" fmla="*/ 329766 w 1102809"/>
                  <a:gd name="connsiteY3" fmla="*/ 0 h 659531"/>
                  <a:gd name="connsiteX4" fmla="*/ 773043 w 1102809"/>
                  <a:gd name="connsiteY4" fmla="*/ 0 h 659531"/>
                  <a:gd name="connsiteX5" fmla="*/ 1102809 w 1102809"/>
                  <a:gd name="connsiteY5" fmla="*/ 329766 h 659531"/>
                  <a:gd name="connsiteX6" fmla="*/ 1102808 w 1102809"/>
                  <a:gd name="connsiteY6" fmla="*/ 659531 h 659531"/>
                  <a:gd name="connsiteX7" fmla="*/ 1102808 w 1102809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809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773043" y="0"/>
                    </a:lnTo>
                    <a:cubicBezTo>
                      <a:pt x="955168" y="0"/>
                      <a:pt x="1102809" y="147641"/>
                      <a:pt x="1102809" y="329766"/>
                    </a:cubicBezTo>
                    <a:cubicBezTo>
                      <a:pt x="1102809" y="439688"/>
                      <a:pt x="1102808" y="549609"/>
                      <a:pt x="1102808" y="659531"/>
                    </a:cubicBezTo>
                    <a:lnTo>
                      <a:pt x="1102808" y="659531"/>
                    </a:lnTo>
                  </a:path>
                </a:pathLst>
              </a:custGeom>
              <a:solidFill>
                <a:srgbClr val="FF7C8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51" name="直線コネクタ 650">
                <a:extLst>
                  <a:ext uri="{FF2B5EF4-FFF2-40B4-BE49-F238E27FC236}">
                    <a16:creationId xmlns:a16="http://schemas.microsoft.com/office/drawing/2014/main" id="{8E77F641-D1F4-AF4F-167F-CA206842C37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410047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52" name="直線コネクタ 651">
                <a:extLst>
                  <a:ext uri="{FF2B5EF4-FFF2-40B4-BE49-F238E27FC236}">
                    <a16:creationId xmlns:a16="http://schemas.microsoft.com/office/drawing/2014/main" id="{F38A5B59-E281-CBAD-956F-83687834B22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519459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FC25365E-BD25-A03E-6C05-9E7DCEAC472F}"/>
                  </a:ext>
                </a:extLst>
              </p:cNvPr>
              <p:cNvGrpSpPr/>
              <p:nvPr/>
            </p:nvGrpSpPr>
            <p:grpSpPr>
              <a:xfrm>
                <a:off x="1306734" y="825987"/>
                <a:ext cx="1331771" cy="1575174"/>
                <a:chOff x="1306734" y="908289"/>
                <a:chExt cx="1331771" cy="1575174"/>
              </a:xfrm>
            </p:grpSpPr>
            <p:sp>
              <p:nvSpPr>
                <p:cNvPr id="660" name="楕円 659">
                  <a:extLst>
                    <a:ext uri="{FF2B5EF4-FFF2-40B4-BE49-F238E27FC236}">
                      <a16:creationId xmlns:a16="http://schemas.microsoft.com/office/drawing/2014/main" id="{1A415C0C-6930-8E9D-FE8D-A4F2F0846D5F}"/>
                    </a:ext>
                  </a:extLst>
                </p:cNvPr>
                <p:cNvSpPr/>
                <p:nvPr/>
              </p:nvSpPr>
              <p:spPr bwMode="auto">
                <a:xfrm>
                  <a:off x="1318673" y="908289"/>
                  <a:ext cx="1304973" cy="13910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61" name="グループ化 660">
                  <a:extLst>
                    <a:ext uri="{FF2B5EF4-FFF2-40B4-BE49-F238E27FC236}">
                      <a16:creationId xmlns:a16="http://schemas.microsoft.com/office/drawing/2014/main" id="{7672284B-091C-1AD8-B252-BCD9A77AB252}"/>
                    </a:ext>
                  </a:extLst>
                </p:cNvPr>
                <p:cNvGrpSpPr/>
                <p:nvPr/>
              </p:nvGrpSpPr>
              <p:grpSpPr>
                <a:xfrm>
                  <a:off x="1306734" y="105840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666" name="グループ化 665">
                    <a:extLst>
                      <a:ext uri="{FF2B5EF4-FFF2-40B4-BE49-F238E27FC236}">
                        <a16:creationId xmlns:a16="http://schemas.microsoft.com/office/drawing/2014/main" id="{3B626077-15B5-806C-E1F4-8743F4D13C8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673" name="楕円 672">
                      <a:extLst>
                        <a:ext uri="{FF2B5EF4-FFF2-40B4-BE49-F238E27FC236}">
                          <a16:creationId xmlns:a16="http://schemas.microsoft.com/office/drawing/2014/main" id="{2F79DD35-8297-3630-7B56-855A2B1438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4" name="楕円 673">
                      <a:extLst>
                        <a:ext uri="{FF2B5EF4-FFF2-40B4-BE49-F238E27FC236}">
                          <a16:creationId xmlns:a16="http://schemas.microsoft.com/office/drawing/2014/main" id="{F21E5D39-A76E-3FEB-3384-95D549A35E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67" name="グループ化 666">
                    <a:extLst>
                      <a:ext uri="{FF2B5EF4-FFF2-40B4-BE49-F238E27FC236}">
                        <a16:creationId xmlns:a16="http://schemas.microsoft.com/office/drawing/2014/main" id="{D9DD16BB-F543-D704-02AB-0D9367C6E64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671" name="楕円 670">
                      <a:extLst>
                        <a:ext uri="{FF2B5EF4-FFF2-40B4-BE49-F238E27FC236}">
                          <a16:creationId xmlns:a16="http://schemas.microsoft.com/office/drawing/2014/main" id="{BC402350-5997-4D20-0D84-E8B126B9FA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2" name="楕円 671">
                      <a:extLst>
                        <a:ext uri="{FF2B5EF4-FFF2-40B4-BE49-F238E27FC236}">
                          <a16:creationId xmlns:a16="http://schemas.microsoft.com/office/drawing/2014/main" id="{C489279F-0801-CAE4-D635-49B19F5DC9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68" name="台形 667">
                    <a:extLst>
                      <a:ext uri="{FF2B5EF4-FFF2-40B4-BE49-F238E27FC236}">
                        <a16:creationId xmlns:a16="http://schemas.microsoft.com/office/drawing/2014/main" id="{5A65CBFB-0027-87DA-19FB-65C580836B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楕円 668">
                    <a:extLst>
                      <a:ext uri="{FF2B5EF4-FFF2-40B4-BE49-F238E27FC236}">
                        <a16:creationId xmlns:a16="http://schemas.microsoft.com/office/drawing/2014/main" id="{E0D110C0-C92C-E8C0-A5AA-B108999569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楕円 669">
                    <a:extLst>
                      <a:ext uri="{FF2B5EF4-FFF2-40B4-BE49-F238E27FC236}">
                        <a16:creationId xmlns:a16="http://schemas.microsoft.com/office/drawing/2014/main" id="{2CE6E973-663B-73D9-3AA9-D653C62F1B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62077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D3DA26BF-EDA6-3131-A84C-E4CADD0AB392}"/>
                    </a:ext>
                  </a:extLst>
                </p:cNvPr>
                <p:cNvSpPr/>
                <p:nvPr/>
              </p:nvSpPr>
              <p:spPr bwMode="auto">
                <a:xfrm flipH="1">
                  <a:off x="1425018" y="1043245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3" name="二等辺三角形 16">
                  <a:extLst>
                    <a:ext uri="{FF2B5EF4-FFF2-40B4-BE49-F238E27FC236}">
                      <a16:creationId xmlns:a16="http://schemas.microsoft.com/office/drawing/2014/main" id="{2A06B6B2-2219-CF57-40F4-EE4141BF6C21}"/>
                    </a:ext>
                  </a:extLst>
                </p:cNvPr>
                <p:cNvSpPr/>
                <p:nvPr/>
              </p:nvSpPr>
              <p:spPr bwMode="auto">
                <a:xfrm flipH="1">
                  <a:off x="1857234" y="2085786"/>
                  <a:ext cx="213900" cy="81790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4" name="四角形: 角を丸くする 663">
                  <a:extLst>
                    <a:ext uri="{FF2B5EF4-FFF2-40B4-BE49-F238E27FC236}">
                      <a16:creationId xmlns:a16="http://schemas.microsoft.com/office/drawing/2014/main" id="{B3F9D585-4D1F-323E-7661-B8378395A07C}"/>
                    </a:ext>
                  </a:extLst>
                </p:cNvPr>
                <p:cNvSpPr/>
                <p:nvPr/>
              </p:nvSpPr>
              <p:spPr bwMode="auto">
                <a:xfrm>
                  <a:off x="1618008" y="1655495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四角形: 角を丸くする 664">
                  <a:extLst>
                    <a:ext uri="{FF2B5EF4-FFF2-40B4-BE49-F238E27FC236}">
                      <a16:creationId xmlns:a16="http://schemas.microsoft.com/office/drawing/2014/main" id="{50801684-7F1B-5F0F-2E1F-9A4A5D2E91EC}"/>
                    </a:ext>
                  </a:extLst>
                </p:cNvPr>
                <p:cNvSpPr/>
                <p:nvPr/>
              </p:nvSpPr>
              <p:spPr bwMode="auto">
                <a:xfrm>
                  <a:off x="2190630" y="1655495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4" name="四角形: 上の 2 つの角を丸める 142">
                <a:extLst>
                  <a:ext uri="{FF2B5EF4-FFF2-40B4-BE49-F238E27FC236}">
                    <a16:creationId xmlns:a16="http://schemas.microsoft.com/office/drawing/2014/main" id="{00715384-EE48-C079-1B83-547FB8BD19F9}"/>
                  </a:ext>
                </a:extLst>
              </p:cNvPr>
              <p:cNvSpPr/>
              <p:nvPr/>
            </p:nvSpPr>
            <p:spPr bwMode="auto">
              <a:xfrm rot="2051111">
                <a:off x="1218736" y="2463233"/>
                <a:ext cx="331002" cy="742128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31002 w 331002"/>
                  <a:gd name="connsiteY0" fmla="*/ 356504 h 670099"/>
                  <a:gd name="connsiteX1" fmla="*/ 152417 w 331002"/>
                  <a:gd name="connsiteY1" fmla="*/ 670099 h 670099"/>
                  <a:gd name="connsiteX2" fmla="*/ 152417 w 331002"/>
                  <a:gd name="connsiteY2" fmla="*/ 670099 h 670099"/>
                  <a:gd name="connsiteX3" fmla="*/ 0 w 331002"/>
                  <a:gd name="connsiteY3" fmla="*/ 517682 h 670099"/>
                  <a:gd name="connsiteX4" fmla="*/ 20280 w 331002"/>
                  <a:gd name="connsiteY4" fmla="*/ 0 h 670099"/>
                  <a:gd name="connsiteX0" fmla="*/ 331002 w 331002"/>
                  <a:gd name="connsiteY0" fmla="*/ 340034 h 653629"/>
                  <a:gd name="connsiteX1" fmla="*/ 152417 w 331002"/>
                  <a:gd name="connsiteY1" fmla="*/ 653629 h 653629"/>
                  <a:gd name="connsiteX2" fmla="*/ 152417 w 331002"/>
                  <a:gd name="connsiteY2" fmla="*/ 653629 h 653629"/>
                  <a:gd name="connsiteX3" fmla="*/ 0 w 331002"/>
                  <a:gd name="connsiteY3" fmla="*/ 501212 h 653629"/>
                  <a:gd name="connsiteX4" fmla="*/ 9873 w 331002"/>
                  <a:gd name="connsiteY4" fmla="*/ 0 h 653629"/>
                  <a:gd name="connsiteX0" fmla="*/ 331002 w 331002"/>
                  <a:gd name="connsiteY0" fmla="*/ 344152 h 657747"/>
                  <a:gd name="connsiteX1" fmla="*/ 152417 w 331002"/>
                  <a:gd name="connsiteY1" fmla="*/ 657747 h 657747"/>
                  <a:gd name="connsiteX2" fmla="*/ 152417 w 331002"/>
                  <a:gd name="connsiteY2" fmla="*/ 657747 h 657747"/>
                  <a:gd name="connsiteX3" fmla="*/ 0 w 331002"/>
                  <a:gd name="connsiteY3" fmla="*/ 505330 h 657747"/>
                  <a:gd name="connsiteX4" fmla="*/ 12475 w 331002"/>
                  <a:gd name="connsiteY4" fmla="*/ 0 h 657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002" h="657747">
                    <a:moveTo>
                      <a:pt x="331002" y="344152"/>
                    </a:moveTo>
                    <a:cubicBezTo>
                      <a:pt x="331002" y="428330"/>
                      <a:pt x="236595" y="657747"/>
                      <a:pt x="152417" y="657747"/>
                    </a:cubicBezTo>
                    <a:lnTo>
                      <a:pt x="152417" y="657747"/>
                    </a:lnTo>
                    <a:cubicBezTo>
                      <a:pt x="68239" y="657747"/>
                      <a:pt x="0" y="589508"/>
                      <a:pt x="0" y="505330"/>
                    </a:cubicBezTo>
                    <a:lnTo>
                      <a:pt x="12475" y="0"/>
                    </a:lnTo>
                  </a:path>
                </a:pathLst>
              </a:custGeom>
              <a:solidFill>
                <a:srgbClr val="FF7C8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5" name="四角形: 角を丸くする 654">
                <a:extLst>
                  <a:ext uri="{FF2B5EF4-FFF2-40B4-BE49-F238E27FC236}">
                    <a16:creationId xmlns:a16="http://schemas.microsoft.com/office/drawing/2014/main" id="{19635CA1-4911-AA5B-8C65-53FF753365B6}"/>
                  </a:ext>
                </a:extLst>
              </p:cNvPr>
              <p:cNvSpPr/>
              <p:nvPr/>
            </p:nvSpPr>
            <p:spPr>
              <a:xfrm rot="18900000">
                <a:off x="1026190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6" name="四角形: 上の 2 つの角を丸める 142">
                <a:extLst>
                  <a:ext uri="{FF2B5EF4-FFF2-40B4-BE49-F238E27FC236}">
                    <a16:creationId xmlns:a16="http://schemas.microsoft.com/office/drawing/2014/main" id="{B437EF93-02BB-B34B-10B3-5B7DF13EA799}"/>
                  </a:ext>
                </a:extLst>
              </p:cNvPr>
              <p:cNvSpPr/>
              <p:nvPr/>
            </p:nvSpPr>
            <p:spPr bwMode="auto">
              <a:xfrm rot="19262789" flipH="1">
                <a:off x="2399385" y="2439703"/>
                <a:ext cx="359725" cy="808813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  <a:gd name="connsiteX0" fmla="*/ 359725 w 359725"/>
                  <a:gd name="connsiteY0" fmla="*/ 315613 h 670099"/>
                  <a:gd name="connsiteX1" fmla="*/ 152417 w 359725"/>
                  <a:gd name="connsiteY1" fmla="*/ 670099 h 670099"/>
                  <a:gd name="connsiteX2" fmla="*/ 152417 w 359725"/>
                  <a:gd name="connsiteY2" fmla="*/ 670099 h 670099"/>
                  <a:gd name="connsiteX3" fmla="*/ 0 w 359725"/>
                  <a:gd name="connsiteY3" fmla="*/ 517682 h 670099"/>
                  <a:gd name="connsiteX4" fmla="*/ 20280 w 359725"/>
                  <a:gd name="connsiteY4" fmla="*/ 0 h 670099"/>
                  <a:gd name="connsiteX0" fmla="*/ 359725 w 359725"/>
                  <a:gd name="connsiteY0" fmla="*/ 312868 h 667354"/>
                  <a:gd name="connsiteX1" fmla="*/ 152417 w 359725"/>
                  <a:gd name="connsiteY1" fmla="*/ 667354 h 667354"/>
                  <a:gd name="connsiteX2" fmla="*/ 152417 w 359725"/>
                  <a:gd name="connsiteY2" fmla="*/ 667354 h 667354"/>
                  <a:gd name="connsiteX3" fmla="*/ 0 w 359725"/>
                  <a:gd name="connsiteY3" fmla="*/ 514937 h 667354"/>
                  <a:gd name="connsiteX4" fmla="*/ 19925 w 359725"/>
                  <a:gd name="connsiteY4" fmla="*/ 0 h 667354"/>
                  <a:gd name="connsiteX0" fmla="*/ 359725 w 359725"/>
                  <a:gd name="connsiteY0" fmla="*/ 308604 h 663090"/>
                  <a:gd name="connsiteX1" fmla="*/ 152417 w 359725"/>
                  <a:gd name="connsiteY1" fmla="*/ 663090 h 663090"/>
                  <a:gd name="connsiteX2" fmla="*/ 152417 w 359725"/>
                  <a:gd name="connsiteY2" fmla="*/ 663090 h 663090"/>
                  <a:gd name="connsiteX3" fmla="*/ 0 w 359725"/>
                  <a:gd name="connsiteY3" fmla="*/ 510673 h 663090"/>
                  <a:gd name="connsiteX4" fmla="*/ 21068 w 359725"/>
                  <a:gd name="connsiteY4" fmla="*/ 0 h 663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725" h="663090">
                    <a:moveTo>
                      <a:pt x="359725" y="308604"/>
                    </a:moveTo>
                    <a:cubicBezTo>
                      <a:pt x="359725" y="392782"/>
                      <a:pt x="236595" y="663090"/>
                      <a:pt x="152417" y="663090"/>
                    </a:cubicBezTo>
                    <a:lnTo>
                      <a:pt x="152417" y="663090"/>
                    </a:lnTo>
                    <a:cubicBezTo>
                      <a:pt x="68239" y="663090"/>
                      <a:pt x="0" y="594851"/>
                      <a:pt x="0" y="510673"/>
                    </a:cubicBezTo>
                    <a:lnTo>
                      <a:pt x="21068" y="0"/>
                    </a:lnTo>
                  </a:path>
                </a:pathLst>
              </a:custGeom>
              <a:solidFill>
                <a:srgbClr val="FF7C8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四角形: 角を丸くする 656">
                <a:extLst>
                  <a:ext uri="{FF2B5EF4-FFF2-40B4-BE49-F238E27FC236}">
                    <a16:creationId xmlns:a16="http://schemas.microsoft.com/office/drawing/2014/main" id="{81FE2FBB-F8AF-1ED2-151D-7B8F7516A522}"/>
                  </a:ext>
                </a:extLst>
              </p:cNvPr>
              <p:cNvSpPr/>
              <p:nvPr/>
            </p:nvSpPr>
            <p:spPr>
              <a:xfrm rot="2700000" flipH="1">
                <a:off x="2715138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6C101884-B24B-2F8E-93CF-7DBB016A1680}"/>
                  </a:ext>
                </a:extLst>
              </p:cNvPr>
              <p:cNvSpPr/>
              <p:nvPr/>
            </p:nvSpPr>
            <p:spPr bwMode="auto">
              <a:xfrm>
                <a:off x="1755125" y="2258023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70" name="グループ化 769">
              <a:extLst>
                <a:ext uri="{FF2B5EF4-FFF2-40B4-BE49-F238E27FC236}">
                  <a16:creationId xmlns:a16="http://schemas.microsoft.com/office/drawing/2014/main" id="{86516AE3-1945-FB97-4410-32DCBEC8A4A0}"/>
                </a:ext>
              </a:extLst>
            </p:cNvPr>
            <p:cNvGrpSpPr/>
            <p:nvPr/>
          </p:nvGrpSpPr>
          <p:grpSpPr>
            <a:xfrm>
              <a:off x="7060732" y="2955317"/>
              <a:ext cx="1777420" cy="640844"/>
              <a:chOff x="4463125" y="4530916"/>
              <a:chExt cx="1904880" cy="686799"/>
            </a:xfrm>
          </p:grpSpPr>
          <p:grpSp>
            <p:nvGrpSpPr>
              <p:cNvPr id="771" name="グループ化 770">
                <a:extLst>
                  <a:ext uri="{FF2B5EF4-FFF2-40B4-BE49-F238E27FC236}">
                    <a16:creationId xmlns:a16="http://schemas.microsoft.com/office/drawing/2014/main" id="{F6662EDA-6F72-5AE3-DBD2-C7375A8A7135}"/>
                  </a:ext>
                </a:extLst>
              </p:cNvPr>
              <p:cNvGrpSpPr/>
              <p:nvPr/>
            </p:nvGrpSpPr>
            <p:grpSpPr>
              <a:xfrm>
                <a:off x="4463125" y="4530916"/>
                <a:ext cx="1904880" cy="686799"/>
                <a:chOff x="4299838" y="4481772"/>
                <a:chExt cx="1904880" cy="686799"/>
              </a:xfrm>
            </p:grpSpPr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5C1ECE76-DA48-B14C-5220-8EEAFB78CEB2}"/>
                    </a:ext>
                  </a:extLst>
                </p:cNvPr>
                <p:cNvSpPr/>
                <p:nvPr/>
              </p:nvSpPr>
              <p:spPr>
                <a:xfrm>
                  <a:off x="4338639" y="5034879"/>
                  <a:ext cx="1827278" cy="133692"/>
                </a:xfrm>
                <a:custGeom>
                  <a:avLst/>
                  <a:gdLst>
                    <a:gd name="connsiteX0" fmla="*/ 20507 w 1840679"/>
                    <a:gd name="connsiteY0" fmla="*/ 0 h 133692"/>
                    <a:gd name="connsiteX1" fmla="*/ 1820173 w 1840679"/>
                    <a:gd name="connsiteY1" fmla="*/ 0 h 133692"/>
                    <a:gd name="connsiteX2" fmla="*/ 1840679 w 1840679"/>
                    <a:gd name="connsiteY2" fmla="*/ 54836 h 133692"/>
                    <a:gd name="connsiteX3" fmla="*/ 1840679 w 1840679"/>
                    <a:gd name="connsiteY3" fmla="*/ 88173 h 133692"/>
                    <a:gd name="connsiteX4" fmla="*/ 1754898 w 1840679"/>
                    <a:gd name="connsiteY4" fmla="*/ 133692 h 133692"/>
                    <a:gd name="connsiteX5" fmla="*/ 85781 w 1840679"/>
                    <a:gd name="connsiteY5" fmla="*/ 133692 h 133692"/>
                    <a:gd name="connsiteX6" fmla="*/ 0 w 1840679"/>
                    <a:gd name="connsiteY6" fmla="*/ 88173 h 133692"/>
                    <a:gd name="connsiteX7" fmla="*/ 0 w 1840679"/>
                    <a:gd name="connsiteY7" fmla="*/ 54836 h 133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0679" h="133692">
                      <a:moveTo>
                        <a:pt x="20507" y="0"/>
                      </a:moveTo>
                      <a:lnTo>
                        <a:pt x="1820173" y="0"/>
                      </a:lnTo>
                      <a:lnTo>
                        <a:pt x="1840679" y="54836"/>
                      </a:lnTo>
                      <a:lnTo>
                        <a:pt x="1840679" y="88173"/>
                      </a:lnTo>
                      <a:cubicBezTo>
                        <a:pt x="1840679" y="113313"/>
                        <a:pt x="1802274" y="133692"/>
                        <a:pt x="1754898" y="133692"/>
                      </a:cubicBezTo>
                      <a:lnTo>
                        <a:pt x="85781" y="133692"/>
                      </a:lnTo>
                      <a:cubicBezTo>
                        <a:pt x="38406" y="133692"/>
                        <a:pt x="0" y="113313"/>
                        <a:pt x="0" y="88173"/>
                      </a:cubicBezTo>
                      <a:lnTo>
                        <a:pt x="0" y="54836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DFD616A6-E858-8CB3-08F6-40FAE76D8D1A}"/>
                    </a:ext>
                  </a:extLst>
                </p:cNvPr>
                <p:cNvSpPr/>
                <p:nvPr/>
              </p:nvSpPr>
              <p:spPr>
                <a:xfrm>
                  <a:off x="4299838" y="4481772"/>
                  <a:ext cx="1904880" cy="634671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46479 w 4459870"/>
                    <a:gd name="connsiteY0" fmla="*/ 0 h 2592287"/>
                    <a:gd name="connsiteX1" fmla="*/ 3820301 w 4459870"/>
                    <a:gd name="connsiteY1" fmla="*/ 0 h 2592287"/>
                    <a:gd name="connsiteX2" fmla="*/ 4027822 w 4459870"/>
                    <a:gd name="connsiteY2" fmla="*/ 207520 h 2592287"/>
                    <a:gd name="connsiteX3" fmla="*/ 4459870 w 4459870"/>
                    <a:gd name="connsiteY3" fmla="*/ 2384766 h 2592287"/>
                    <a:gd name="connsiteX4" fmla="*/ 4252349 w 4459870"/>
                    <a:gd name="connsiteY4" fmla="*/ 2592287 h 2592287"/>
                    <a:gd name="connsiteX5" fmla="*/ 214432 w 4459870"/>
                    <a:gd name="connsiteY5" fmla="*/ 2592287 h 2592287"/>
                    <a:gd name="connsiteX6" fmla="*/ 6911 w 4459870"/>
                    <a:gd name="connsiteY6" fmla="*/ 2384766 h 2592287"/>
                    <a:gd name="connsiteX7" fmla="*/ 438959 w 4459870"/>
                    <a:gd name="connsiteY7" fmla="*/ 207520 h 2592287"/>
                    <a:gd name="connsiteX8" fmla="*/ 646479 w 4459870"/>
                    <a:gd name="connsiteY8" fmla="*/ 0 h 2592287"/>
                    <a:gd name="connsiteX0" fmla="*/ 646479 w 4465275"/>
                    <a:gd name="connsiteY0" fmla="*/ 0 h 2592287"/>
                    <a:gd name="connsiteX1" fmla="*/ 3820301 w 4465275"/>
                    <a:gd name="connsiteY1" fmla="*/ 0 h 2592287"/>
                    <a:gd name="connsiteX2" fmla="*/ 4027822 w 4465275"/>
                    <a:gd name="connsiteY2" fmla="*/ 207520 h 2592287"/>
                    <a:gd name="connsiteX3" fmla="*/ 4459870 w 4465275"/>
                    <a:gd name="connsiteY3" fmla="*/ 2384766 h 2592287"/>
                    <a:gd name="connsiteX4" fmla="*/ 4252349 w 4465275"/>
                    <a:gd name="connsiteY4" fmla="*/ 2592287 h 2592287"/>
                    <a:gd name="connsiteX5" fmla="*/ 214432 w 4465275"/>
                    <a:gd name="connsiteY5" fmla="*/ 2592287 h 2592287"/>
                    <a:gd name="connsiteX6" fmla="*/ 6911 w 4465275"/>
                    <a:gd name="connsiteY6" fmla="*/ 2384766 h 2592287"/>
                    <a:gd name="connsiteX7" fmla="*/ 438959 w 4465275"/>
                    <a:gd name="connsiteY7" fmla="*/ 207520 h 2592287"/>
                    <a:gd name="connsiteX8" fmla="*/ 646479 w 4465275"/>
                    <a:gd name="connsiteY8" fmla="*/ 0 h 2592287"/>
                    <a:gd name="connsiteX0" fmla="*/ 635893 w 4454689"/>
                    <a:gd name="connsiteY0" fmla="*/ 0 h 2592287"/>
                    <a:gd name="connsiteX1" fmla="*/ 3809715 w 4454689"/>
                    <a:gd name="connsiteY1" fmla="*/ 0 h 2592287"/>
                    <a:gd name="connsiteX2" fmla="*/ 4017236 w 4454689"/>
                    <a:gd name="connsiteY2" fmla="*/ 207520 h 2592287"/>
                    <a:gd name="connsiteX3" fmla="*/ 4449284 w 4454689"/>
                    <a:gd name="connsiteY3" fmla="*/ 2384766 h 2592287"/>
                    <a:gd name="connsiteX4" fmla="*/ 4241763 w 4454689"/>
                    <a:gd name="connsiteY4" fmla="*/ 2592287 h 2592287"/>
                    <a:gd name="connsiteX5" fmla="*/ 203846 w 4454689"/>
                    <a:gd name="connsiteY5" fmla="*/ 2592287 h 2592287"/>
                    <a:gd name="connsiteX6" fmla="*/ 7397 w 4454689"/>
                    <a:gd name="connsiteY6" fmla="*/ 2248600 h 2592287"/>
                    <a:gd name="connsiteX7" fmla="*/ 428373 w 4454689"/>
                    <a:gd name="connsiteY7" fmla="*/ 207520 h 2592287"/>
                    <a:gd name="connsiteX8" fmla="*/ 635893 w 4454689"/>
                    <a:gd name="connsiteY8" fmla="*/ 0 h 2592287"/>
                    <a:gd name="connsiteX0" fmla="*/ 635893 w 4428144"/>
                    <a:gd name="connsiteY0" fmla="*/ 0 h 2592287"/>
                    <a:gd name="connsiteX1" fmla="*/ 3809715 w 4428144"/>
                    <a:gd name="connsiteY1" fmla="*/ 0 h 2592287"/>
                    <a:gd name="connsiteX2" fmla="*/ 4017236 w 4428144"/>
                    <a:gd name="connsiteY2" fmla="*/ 207520 h 2592287"/>
                    <a:gd name="connsiteX3" fmla="*/ 4421607 w 4428144"/>
                    <a:gd name="connsiteY3" fmla="*/ 2258329 h 2592287"/>
                    <a:gd name="connsiteX4" fmla="*/ 4241763 w 4428144"/>
                    <a:gd name="connsiteY4" fmla="*/ 2592287 h 2592287"/>
                    <a:gd name="connsiteX5" fmla="*/ 203846 w 4428144"/>
                    <a:gd name="connsiteY5" fmla="*/ 2592287 h 2592287"/>
                    <a:gd name="connsiteX6" fmla="*/ 7397 w 4428144"/>
                    <a:gd name="connsiteY6" fmla="*/ 2248600 h 2592287"/>
                    <a:gd name="connsiteX7" fmla="*/ 428373 w 4428144"/>
                    <a:gd name="connsiteY7" fmla="*/ 207520 h 2592287"/>
                    <a:gd name="connsiteX8" fmla="*/ 635893 w 4428144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28144" h="2592287">
                      <a:moveTo>
                        <a:pt x="635893" y="0"/>
                      </a:moveTo>
                      <a:lnTo>
                        <a:pt x="3809715" y="0"/>
                      </a:lnTo>
                      <a:cubicBezTo>
                        <a:pt x="3924326" y="0"/>
                        <a:pt x="4017236" y="92910"/>
                        <a:pt x="4017236" y="207520"/>
                      </a:cubicBezTo>
                      <a:cubicBezTo>
                        <a:pt x="4161252" y="933269"/>
                        <a:pt x="4388393" y="2095088"/>
                        <a:pt x="4421607" y="2258329"/>
                      </a:cubicBezTo>
                      <a:cubicBezTo>
                        <a:pt x="4454821" y="2421570"/>
                        <a:pt x="4356374" y="2592287"/>
                        <a:pt x="4241763" y="2592287"/>
                      </a:cubicBezTo>
                      <a:lnTo>
                        <a:pt x="203846" y="2592287"/>
                      </a:lnTo>
                      <a:cubicBezTo>
                        <a:pt x="89235" y="2592287"/>
                        <a:pt x="-31350" y="2402116"/>
                        <a:pt x="7397" y="2248600"/>
                      </a:cubicBezTo>
                      <a:cubicBezTo>
                        <a:pt x="46144" y="2095084"/>
                        <a:pt x="284357" y="933269"/>
                        <a:pt x="428373" y="207520"/>
                      </a:cubicBezTo>
                      <a:cubicBezTo>
                        <a:pt x="428373" y="92910"/>
                        <a:pt x="521282" y="0"/>
                        <a:pt x="635893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5715E961-FE06-252C-80DE-0CC0CB34012F}"/>
                    </a:ext>
                  </a:extLst>
                </p:cNvPr>
                <p:cNvSpPr/>
                <p:nvPr/>
              </p:nvSpPr>
              <p:spPr>
                <a:xfrm>
                  <a:off x="4380809" y="4533900"/>
                  <a:ext cx="1752116" cy="511970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579050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30595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579050" y="0"/>
                      </a:moveTo>
                      <a:lnTo>
                        <a:pt x="3867856" y="0"/>
                      </a:lnTo>
                      <a:cubicBezTo>
                        <a:pt x="3982467" y="0"/>
                        <a:pt x="4057221" y="92910"/>
                        <a:pt x="405722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420569" y="2592287"/>
                        <a:pt x="4305958" y="2592287"/>
                      </a:cubicBezTo>
                      <a:lnTo>
                        <a:pt x="128848" y="2592287"/>
                      </a:lnTo>
                      <a:cubicBezTo>
                        <a:pt x="14237" y="2592287"/>
                        <a:pt x="0" y="2499377"/>
                        <a:pt x="0" y="2384766"/>
                      </a:cubicBezTo>
                      <a:cubicBezTo>
                        <a:pt x="144016" y="1659017"/>
                        <a:pt x="257773" y="921399"/>
                        <a:pt x="401789" y="195650"/>
                      </a:cubicBezTo>
                      <a:cubicBezTo>
                        <a:pt x="401789" y="81040"/>
                        <a:pt x="464439" y="0"/>
                        <a:pt x="57905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6F2B8944-4D3F-E0DB-1295-629459A1B053}"/>
                    </a:ext>
                  </a:extLst>
                </p:cNvPr>
                <p:cNvSpPr/>
                <p:nvPr/>
              </p:nvSpPr>
              <p:spPr>
                <a:xfrm>
                  <a:off x="4380809" y="4535873"/>
                  <a:ext cx="1752116" cy="509997"/>
                </a:xfrm>
                <a:custGeom>
                  <a:avLst/>
                  <a:gdLst>
                    <a:gd name="connsiteX0" fmla="*/ 227840 w 1752116"/>
                    <a:gd name="connsiteY0" fmla="*/ 0 h 509997"/>
                    <a:gd name="connsiteX1" fmla="*/ 1521894 w 1752116"/>
                    <a:gd name="connsiteY1" fmla="*/ 0 h 509997"/>
                    <a:gd name="connsiteX2" fmla="*/ 1596404 w 1752116"/>
                    <a:gd name="connsiteY2" fmla="*/ 40985 h 509997"/>
                    <a:gd name="connsiteX3" fmla="*/ 1752116 w 1752116"/>
                    <a:gd name="connsiteY3" fmla="*/ 470985 h 509997"/>
                    <a:gd name="connsiteX4" fmla="*/ 1740107 w 1752116"/>
                    <a:gd name="connsiteY4" fmla="*/ 499966 h 509997"/>
                    <a:gd name="connsiteX5" fmla="*/ 1707947 w 1752116"/>
                    <a:gd name="connsiteY5" fmla="*/ 508389 h 509997"/>
                    <a:gd name="connsiteX6" fmla="*/ 1569959 w 1752116"/>
                    <a:gd name="connsiteY6" fmla="*/ 88724 h 509997"/>
                    <a:gd name="connsiteX7" fmla="*/ 1498184 w 1752116"/>
                    <a:gd name="connsiteY7" fmla="*/ 45244 h 509997"/>
                    <a:gd name="connsiteX8" fmla="*/ 251638 w 1752116"/>
                    <a:gd name="connsiteY8" fmla="*/ 45244 h 509997"/>
                    <a:gd name="connsiteX9" fmla="*/ 184451 w 1752116"/>
                    <a:gd name="connsiteY9" fmla="*/ 86237 h 509997"/>
                    <a:gd name="connsiteX10" fmla="*/ 43753 w 1752116"/>
                    <a:gd name="connsiteY10" fmla="*/ 509997 h 509997"/>
                    <a:gd name="connsiteX11" fmla="*/ 8438 w 1752116"/>
                    <a:gd name="connsiteY11" fmla="*/ 499966 h 509997"/>
                    <a:gd name="connsiteX12" fmla="*/ 0 w 1752116"/>
                    <a:gd name="connsiteY12" fmla="*/ 470985 h 509997"/>
                    <a:gd name="connsiteX13" fmla="*/ 158093 w 1752116"/>
                    <a:gd name="connsiteY13" fmla="*/ 38641 h 509997"/>
                    <a:gd name="connsiteX14" fmla="*/ 227840 w 1752116"/>
                    <a:gd name="connsiteY14" fmla="*/ 0 h 509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2116" h="509997">
                      <a:moveTo>
                        <a:pt x="227840" y="0"/>
                      </a:moveTo>
                      <a:lnTo>
                        <a:pt x="1521894" y="0"/>
                      </a:lnTo>
                      <a:cubicBezTo>
                        <a:pt x="1566991" y="0"/>
                        <a:pt x="1596404" y="18350"/>
                        <a:pt x="1596404" y="40985"/>
                      </a:cubicBezTo>
                      <a:lnTo>
                        <a:pt x="1752116" y="470985"/>
                      </a:lnTo>
                      <a:cubicBezTo>
                        <a:pt x="1752116" y="482303"/>
                        <a:pt x="1748930" y="492549"/>
                        <a:pt x="1740107" y="499966"/>
                      </a:cubicBezTo>
                      <a:lnTo>
                        <a:pt x="1707947" y="508389"/>
                      </a:lnTo>
                      <a:lnTo>
                        <a:pt x="1569959" y="88724"/>
                      </a:lnTo>
                      <a:cubicBezTo>
                        <a:pt x="1569959" y="64711"/>
                        <a:pt x="1541625" y="45244"/>
                        <a:pt x="1498184" y="45244"/>
                      </a:cubicBezTo>
                      <a:lnTo>
                        <a:pt x="251638" y="45244"/>
                      </a:lnTo>
                      <a:cubicBezTo>
                        <a:pt x="208197" y="45244"/>
                        <a:pt x="184451" y="62224"/>
                        <a:pt x="184451" y="86237"/>
                      </a:cubicBezTo>
                      <a:lnTo>
                        <a:pt x="43753" y="509997"/>
                      </a:lnTo>
                      <a:lnTo>
                        <a:pt x="8438" y="499966"/>
                      </a:lnTo>
                      <a:cubicBezTo>
                        <a:pt x="1401" y="492549"/>
                        <a:pt x="0" y="482303"/>
                        <a:pt x="0" y="470985"/>
                      </a:cubicBezTo>
                      <a:cubicBezTo>
                        <a:pt x="56667" y="327652"/>
                        <a:pt x="101427" y="181974"/>
                        <a:pt x="158093" y="38641"/>
                      </a:cubicBezTo>
                      <a:cubicBezTo>
                        <a:pt x="158093" y="16005"/>
                        <a:pt x="182744" y="0"/>
                        <a:pt x="227840" y="0"/>
                      </a:cubicBezTo>
                      <a:close/>
                    </a:path>
                  </a:pathLst>
                </a:custGeom>
                <a:solidFill>
                  <a:srgbClr val="262626">
                    <a:alpha val="50196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96EEBF10-9C03-F3C9-9F2C-7C566B27C65E}"/>
                  </a:ext>
                </a:extLst>
              </p:cNvPr>
              <p:cNvSpPr/>
              <p:nvPr/>
            </p:nvSpPr>
            <p:spPr bwMode="auto">
              <a:xfrm>
                <a:off x="4631814" y="4728806"/>
                <a:ext cx="794288" cy="33623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EB76E557-8A16-8706-21C3-914AF2C20DA7}"/>
                  </a:ext>
                </a:extLst>
              </p:cNvPr>
              <p:cNvGrpSpPr/>
              <p:nvPr/>
            </p:nvGrpSpPr>
            <p:grpSpPr>
              <a:xfrm>
                <a:off x="4752301" y="4689120"/>
                <a:ext cx="537975" cy="257820"/>
                <a:chOff x="8265368" y="3212977"/>
                <a:chExt cx="1152128" cy="608964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779" name="楕円 21">
                  <a:extLst>
                    <a:ext uri="{FF2B5EF4-FFF2-40B4-BE49-F238E27FC236}">
                      <a16:creationId xmlns:a16="http://schemas.microsoft.com/office/drawing/2014/main" id="{C3144606-4546-0FD5-26E6-1F2230B19A3A}"/>
                    </a:ext>
                  </a:extLst>
                </p:cNvPr>
                <p:cNvSpPr/>
                <p:nvPr/>
              </p:nvSpPr>
              <p:spPr>
                <a:xfrm>
                  <a:off x="8265368" y="3212977"/>
                  <a:ext cx="1152128" cy="600074"/>
                </a:xfrm>
                <a:custGeom>
                  <a:avLst/>
                  <a:gdLst>
                    <a:gd name="connsiteX0" fmla="*/ 0 w 1152128"/>
                    <a:gd name="connsiteY0" fmla="*/ 357187 h 714373"/>
                    <a:gd name="connsiteX1" fmla="*/ 576064 w 1152128"/>
                    <a:gd name="connsiteY1" fmla="*/ 0 h 714373"/>
                    <a:gd name="connsiteX2" fmla="*/ 1152128 w 1152128"/>
                    <a:gd name="connsiteY2" fmla="*/ 357187 h 714373"/>
                    <a:gd name="connsiteX3" fmla="*/ 576064 w 1152128"/>
                    <a:gd name="connsiteY3" fmla="*/ 714374 h 714373"/>
                    <a:gd name="connsiteX4" fmla="*/ 0 w 1152128"/>
                    <a:gd name="connsiteY4" fmla="*/ 357187 h 714373"/>
                    <a:gd name="connsiteX0" fmla="*/ 0 w 1152128"/>
                    <a:gd name="connsiteY0" fmla="*/ 357187 h 714374"/>
                    <a:gd name="connsiteX1" fmla="*/ 576064 w 1152128"/>
                    <a:gd name="connsiteY1" fmla="*/ 0 h 714374"/>
                    <a:gd name="connsiteX2" fmla="*/ 1152128 w 1152128"/>
                    <a:gd name="connsiteY2" fmla="*/ 357187 h 714374"/>
                    <a:gd name="connsiteX3" fmla="*/ 576064 w 1152128"/>
                    <a:gd name="connsiteY3" fmla="*/ 714374 h 714374"/>
                    <a:gd name="connsiteX4" fmla="*/ 0 w 1152128"/>
                    <a:gd name="connsiteY4" fmla="*/ 357187 h 714374"/>
                    <a:gd name="connsiteX0" fmla="*/ 0 w 1152128"/>
                    <a:gd name="connsiteY0" fmla="*/ 357187 h 714374"/>
                    <a:gd name="connsiteX1" fmla="*/ 576064 w 1152128"/>
                    <a:gd name="connsiteY1" fmla="*/ 0 h 714374"/>
                    <a:gd name="connsiteX2" fmla="*/ 1152128 w 1152128"/>
                    <a:gd name="connsiteY2" fmla="*/ 357187 h 714374"/>
                    <a:gd name="connsiteX3" fmla="*/ 576064 w 1152128"/>
                    <a:gd name="connsiteY3" fmla="*/ 714374 h 714374"/>
                    <a:gd name="connsiteX4" fmla="*/ 0 w 1152128"/>
                    <a:gd name="connsiteY4" fmla="*/ 357187 h 714374"/>
                    <a:gd name="connsiteX0" fmla="*/ 0 w 1152128"/>
                    <a:gd name="connsiteY0" fmla="*/ 357187 h 714374"/>
                    <a:gd name="connsiteX1" fmla="*/ 576064 w 1152128"/>
                    <a:gd name="connsiteY1" fmla="*/ 0 h 714374"/>
                    <a:gd name="connsiteX2" fmla="*/ 1152128 w 1152128"/>
                    <a:gd name="connsiteY2" fmla="*/ 357187 h 714374"/>
                    <a:gd name="connsiteX3" fmla="*/ 576064 w 1152128"/>
                    <a:gd name="connsiteY3" fmla="*/ 714374 h 714374"/>
                    <a:gd name="connsiteX4" fmla="*/ 0 w 1152128"/>
                    <a:gd name="connsiteY4" fmla="*/ 357187 h 714374"/>
                    <a:gd name="connsiteX0" fmla="*/ 0 w 1152128"/>
                    <a:gd name="connsiteY0" fmla="*/ 357187 h 600074"/>
                    <a:gd name="connsiteX1" fmla="*/ 576064 w 1152128"/>
                    <a:gd name="connsiteY1" fmla="*/ 0 h 600074"/>
                    <a:gd name="connsiteX2" fmla="*/ 1152128 w 1152128"/>
                    <a:gd name="connsiteY2" fmla="*/ 357187 h 600074"/>
                    <a:gd name="connsiteX3" fmla="*/ 576064 w 1152128"/>
                    <a:gd name="connsiteY3" fmla="*/ 600074 h 600074"/>
                    <a:gd name="connsiteX4" fmla="*/ 0 w 1152128"/>
                    <a:gd name="connsiteY4" fmla="*/ 357187 h 600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28" h="600074">
                      <a:moveTo>
                        <a:pt x="0" y="357187"/>
                      </a:moveTo>
                      <a:cubicBezTo>
                        <a:pt x="0" y="159918"/>
                        <a:pt x="257913" y="0"/>
                        <a:pt x="576064" y="0"/>
                      </a:cubicBezTo>
                      <a:cubicBezTo>
                        <a:pt x="894215" y="0"/>
                        <a:pt x="1152128" y="159918"/>
                        <a:pt x="1152128" y="357187"/>
                      </a:cubicBezTo>
                      <a:cubicBezTo>
                        <a:pt x="1152128" y="554456"/>
                        <a:pt x="894215" y="600074"/>
                        <a:pt x="576064" y="600074"/>
                      </a:cubicBezTo>
                      <a:cubicBezTo>
                        <a:pt x="257913" y="600074"/>
                        <a:pt x="0" y="554456"/>
                        <a:pt x="0" y="3571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CAA32D72-8B1F-C3CD-2793-097B801D923C}"/>
                    </a:ext>
                  </a:extLst>
                </p:cNvPr>
                <p:cNvSpPr/>
                <p:nvPr/>
              </p:nvSpPr>
              <p:spPr>
                <a:xfrm>
                  <a:off x="8273374" y="3624936"/>
                  <a:ext cx="1136116" cy="197005"/>
                </a:xfrm>
                <a:custGeom>
                  <a:avLst/>
                  <a:gdLst>
                    <a:gd name="connsiteX0" fmla="*/ 1136116 w 1136116"/>
                    <a:gd name="connsiteY0" fmla="*/ 0 h 197005"/>
                    <a:gd name="connsiteX1" fmla="*/ 1132418 w 1136116"/>
                    <a:gd name="connsiteY1" fmla="*/ 21192 h 197005"/>
                    <a:gd name="connsiteX2" fmla="*/ 568058 w 1136116"/>
                    <a:gd name="connsiteY2" fmla="*/ 197005 h 197005"/>
                    <a:gd name="connsiteX3" fmla="*/ 3698 w 1136116"/>
                    <a:gd name="connsiteY3" fmla="*/ 21192 h 197005"/>
                    <a:gd name="connsiteX4" fmla="*/ 0 w 1136116"/>
                    <a:gd name="connsiteY4" fmla="*/ 0 h 197005"/>
                    <a:gd name="connsiteX5" fmla="*/ 73926 w 1136116"/>
                    <a:gd name="connsiteY5" fmla="*/ 27617 h 197005"/>
                    <a:gd name="connsiteX6" fmla="*/ 568058 w 1136116"/>
                    <a:gd name="connsiteY6" fmla="*/ 75085 h 197005"/>
                    <a:gd name="connsiteX7" fmla="*/ 1062190 w 1136116"/>
                    <a:gd name="connsiteY7" fmla="*/ 27617 h 197005"/>
                    <a:gd name="connsiteX8" fmla="*/ 1136116 w 1136116"/>
                    <a:gd name="connsiteY8" fmla="*/ 0 h 197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36116" h="197005">
                      <a:moveTo>
                        <a:pt x="1136116" y="0"/>
                      </a:moveTo>
                      <a:lnTo>
                        <a:pt x="1132418" y="21192"/>
                      </a:lnTo>
                      <a:cubicBezTo>
                        <a:pt x="1078703" y="162079"/>
                        <a:pt x="846440" y="197005"/>
                        <a:pt x="568058" y="197005"/>
                      </a:cubicBezTo>
                      <a:cubicBezTo>
                        <a:pt x="289676" y="197005"/>
                        <a:pt x="57414" y="162079"/>
                        <a:pt x="3698" y="21192"/>
                      </a:cubicBezTo>
                      <a:lnTo>
                        <a:pt x="0" y="0"/>
                      </a:lnTo>
                      <a:lnTo>
                        <a:pt x="73926" y="27617"/>
                      </a:lnTo>
                      <a:cubicBezTo>
                        <a:pt x="200386" y="63681"/>
                        <a:pt x="375088" y="75085"/>
                        <a:pt x="568058" y="75085"/>
                      </a:cubicBezTo>
                      <a:cubicBezTo>
                        <a:pt x="761028" y="75085"/>
                        <a:pt x="935730" y="63681"/>
                        <a:pt x="1062190" y="27617"/>
                      </a:cubicBezTo>
                      <a:lnTo>
                        <a:pt x="1136116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67B4BD5C-132D-00FA-6C43-F21D6D178C4C}"/>
                  </a:ext>
                </a:extLst>
              </p:cNvPr>
              <p:cNvSpPr/>
              <p:nvPr/>
            </p:nvSpPr>
            <p:spPr bwMode="auto">
              <a:xfrm>
                <a:off x="5328934" y="4595063"/>
                <a:ext cx="594898" cy="24651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月 942">
                <a:extLst>
                  <a:ext uri="{FF2B5EF4-FFF2-40B4-BE49-F238E27FC236}">
                    <a16:creationId xmlns:a16="http://schemas.microsoft.com/office/drawing/2014/main" id="{DA898F70-500C-7256-B08E-972CEAE00E92}"/>
                  </a:ext>
                </a:extLst>
              </p:cNvPr>
              <p:cNvSpPr/>
              <p:nvPr/>
            </p:nvSpPr>
            <p:spPr>
              <a:xfrm rot="4637139">
                <a:off x="5562304" y="4538918"/>
                <a:ext cx="128157" cy="321578"/>
              </a:xfrm>
              <a:custGeom>
                <a:avLst/>
                <a:gdLst>
                  <a:gd name="connsiteX0" fmla="*/ 526136 w 526136"/>
                  <a:gd name="connsiteY0" fmla="*/ 1052270 h 1052270"/>
                  <a:gd name="connsiteX1" fmla="*/ 0 w 526136"/>
                  <a:gd name="connsiteY1" fmla="*/ 526135 h 1052270"/>
                  <a:gd name="connsiteX2" fmla="*/ 526136 w 526136"/>
                  <a:gd name="connsiteY2" fmla="*/ 0 h 1052270"/>
                  <a:gd name="connsiteX3" fmla="*/ 263068 w 526136"/>
                  <a:gd name="connsiteY3" fmla="*/ 526135 h 1052270"/>
                  <a:gd name="connsiteX4" fmla="*/ 526136 w 526136"/>
                  <a:gd name="connsiteY4" fmla="*/ 1052270 h 1052270"/>
                  <a:gd name="connsiteX0" fmla="*/ 526136 w 531372"/>
                  <a:gd name="connsiteY0" fmla="*/ 1052270 h 1096584"/>
                  <a:gd name="connsiteX1" fmla="*/ 0 w 531372"/>
                  <a:gd name="connsiteY1" fmla="*/ 526135 h 1096584"/>
                  <a:gd name="connsiteX2" fmla="*/ 526136 w 531372"/>
                  <a:gd name="connsiteY2" fmla="*/ 0 h 1096584"/>
                  <a:gd name="connsiteX3" fmla="*/ 263068 w 531372"/>
                  <a:gd name="connsiteY3" fmla="*/ 526135 h 1096584"/>
                  <a:gd name="connsiteX4" fmla="*/ 526136 w 531372"/>
                  <a:gd name="connsiteY4" fmla="*/ 1052270 h 1096584"/>
                  <a:gd name="connsiteX0" fmla="*/ 526136 w 538549"/>
                  <a:gd name="connsiteY0" fmla="*/ 1073231 h 1117545"/>
                  <a:gd name="connsiteX1" fmla="*/ 0 w 538549"/>
                  <a:gd name="connsiteY1" fmla="*/ 547096 h 1117545"/>
                  <a:gd name="connsiteX2" fmla="*/ 526136 w 538549"/>
                  <a:gd name="connsiteY2" fmla="*/ 20961 h 1117545"/>
                  <a:gd name="connsiteX3" fmla="*/ 263068 w 538549"/>
                  <a:gd name="connsiteY3" fmla="*/ 547096 h 1117545"/>
                  <a:gd name="connsiteX4" fmla="*/ 526136 w 538549"/>
                  <a:gd name="connsiteY4" fmla="*/ 1073231 h 1117545"/>
                  <a:gd name="connsiteX0" fmla="*/ 508449 w 512234"/>
                  <a:gd name="connsiteY0" fmla="*/ 1052274 h 1052279"/>
                  <a:gd name="connsiteX1" fmla="*/ 0 w 512234"/>
                  <a:gd name="connsiteY1" fmla="*/ 533602 h 1052279"/>
                  <a:gd name="connsiteX2" fmla="*/ 508449 w 512234"/>
                  <a:gd name="connsiteY2" fmla="*/ 4 h 1052279"/>
                  <a:gd name="connsiteX3" fmla="*/ 245381 w 512234"/>
                  <a:gd name="connsiteY3" fmla="*/ 526139 h 1052279"/>
                  <a:gd name="connsiteX4" fmla="*/ 508449 w 512234"/>
                  <a:gd name="connsiteY4" fmla="*/ 1052274 h 1052279"/>
                  <a:gd name="connsiteX0" fmla="*/ 508449 w 516827"/>
                  <a:gd name="connsiteY0" fmla="*/ 1052274 h 1089943"/>
                  <a:gd name="connsiteX1" fmla="*/ 0 w 516827"/>
                  <a:gd name="connsiteY1" fmla="*/ 533602 h 1089943"/>
                  <a:gd name="connsiteX2" fmla="*/ 508449 w 516827"/>
                  <a:gd name="connsiteY2" fmla="*/ 4 h 1089943"/>
                  <a:gd name="connsiteX3" fmla="*/ 245381 w 516827"/>
                  <a:gd name="connsiteY3" fmla="*/ 526139 h 1089943"/>
                  <a:gd name="connsiteX4" fmla="*/ 508449 w 516827"/>
                  <a:gd name="connsiteY4" fmla="*/ 1052274 h 1089943"/>
                  <a:gd name="connsiteX0" fmla="*/ 508449 w 516827"/>
                  <a:gd name="connsiteY0" fmla="*/ 1070859 h 1108528"/>
                  <a:gd name="connsiteX1" fmla="*/ 0 w 516827"/>
                  <a:gd name="connsiteY1" fmla="*/ 552187 h 1108528"/>
                  <a:gd name="connsiteX2" fmla="*/ 508449 w 516827"/>
                  <a:gd name="connsiteY2" fmla="*/ 18589 h 1108528"/>
                  <a:gd name="connsiteX3" fmla="*/ 245381 w 516827"/>
                  <a:gd name="connsiteY3" fmla="*/ 544724 h 1108528"/>
                  <a:gd name="connsiteX4" fmla="*/ 508449 w 516827"/>
                  <a:gd name="connsiteY4" fmla="*/ 1070859 h 1108528"/>
                  <a:gd name="connsiteX0" fmla="*/ 508449 w 516373"/>
                  <a:gd name="connsiteY0" fmla="*/ 1052349 h 1052415"/>
                  <a:gd name="connsiteX1" fmla="*/ 0 w 516373"/>
                  <a:gd name="connsiteY1" fmla="*/ 533677 h 1052415"/>
                  <a:gd name="connsiteX2" fmla="*/ 508449 w 516373"/>
                  <a:gd name="connsiteY2" fmla="*/ 79 h 1052415"/>
                  <a:gd name="connsiteX3" fmla="*/ 323479 w 516373"/>
                  <a:gd name="connsiteY3" fmla="*/ 564420 h 1052415"/>
                  <a:gd name="connsiteX4" fmla="*/ 508449 w 516373"/>
                  <a:gd name="connsiteY4" fmla="*/ 1052349 h 1052415"/>
                  <a:gd name="connsiteX0" fmla="*/ 387545 w 391086"/>
                  <a:gd name="connsiteY0" fmla="*/ 1052296 h 1052345"/>
                  <a:gd name="connsiteX1" fmla="*/ 1 w 391086"/>
                  <a:gd name="connsiteY1" fmla="*/ 585420 h 1052345"/>
                  <a:gd name="connsiteX2" fmla="*/ 387545 w 391086"/>
                  <a:gd name="connsiteY2" fmla="*/ 26 h 1052345"/>
                  <a:gd name="connsiteX3" fmla="*/ 202575 w 391086"/>
                  <a:gd name="connsiteY3" fmla="*/ 564367 h 1052345"/>
                  <a:gd name="connsiteX4" fmla="*/ 387545 w 391086"/>
                  <a:gd name="connsiteY4" fmla="*/ 1052296 h 1052345"/>
                  <a:gd name="connsiteX0" fmla="*/ 387545 w 402255"/>
                  <a:gd name="connsiteY0" fmla="*/ 1052296 h 1064226"/>
                  <a:gd name="connsiteX1" fmla="*/ 1 w 402255"/>
                  <a:gd name="connsiteY1" fmla="*/ 585420 h 1064226"/>
                  <a:gd name="connsiteX2" fmla="*/ 387545 w 402255"/>
                  <a:gd name="connsiteY2" fmla="*/ 26 h 1064226"/>
                  <a:gd name="connsiteX3" fmla="*/ 202575 w 402255"/>
                  <a:gd name="connsiteY3" fmla="*/ 564367 h 1064226"/>
                  <a:gd name="connsiteX4" fmla="*/ 387545 w 402255"/>
                  <a:gd name="connsiteY4" fmla="*/ 1052296 h 1064226"/>
                  <a:gd name="connsiteX0" fmla="*/ 387545 w 422434"/>
                  <a:gd name="connsiteY0" fmla="*/ 1061080 h 1073010"/>
                  <a:gd name="connsiteX1" fmla="*/ 1 w 422434"/>
                  <a:gd name="connsiteY1" fmla="*/ 594204 h 1073010"/>
                  <a:gd name="connsiteX2" fmla="*/ 387545 w 422434"/>
                  <a:gd name="connsiteY2" fmla="*/ 8810 h 1073010"/>
                  <a:gd name="connsiteX3" fmla="*/ 202575 w 422434"/>
                  <a:gd name="connsiteY3" fmla="*/ 573151 h 1073010"/>
                  <a:gd name="connsiteX4" fmla="*/ 387545 w 422434"/>
                  <a:gd name="connsiteY4" fmla="*/ 1061080 h 1073010"/>
                  <a:gd name="connsiteX0" fmla="*/ 387545 w 422431"/>
                  <a:gd name="connsiteY0" fmla="*/ 1061080 h 1079134"/>
                  <a:gd name="connsiteX1" fmla="*/ 1 w 422431"/>
                  <a:gd name="connsiteY1" fmla="*/ 594204 h 1079134"/>
                  <a:gd name="connsiteX2" fmla="*/ 387545 w 422431"/>
                  <a:gd name="connsiteY2" fmla="*/ 8810 h 1079134"/>
                  <a:gd name="connsiteX3" fmla="*/ 202575 w 422431"/>
                  <a:gd name="connsiteY3" fmla="*/ 573151 h 1079134"/>
                  <a:gd name="connsiteX4" fmla="*/ 387545 w 422431"/>
                  <a:gd name="connsiteY4" fmla="*/ 1061080 h 107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2431" h="1079134">
                    <a:moveTo>
                      <a:pt x="387545" y="1061080"/>
                    </a:moveTo>
                    <a:cubicBezTo>
                      <a:pt x="276890" y="1151965"/>
                      <a:pt x="1" y="884780"/>
                      <a:pt x="1" y="594204"/>
                    </a:cubicBezTo>
                    <a:cubicBezTo>
                      <a:pt x="1" y="303628"/>
                      <a:pt x="247912" y="-61534"/>
                      <a:pt x="387545" y="8810"/>
                    </a:cubicBezTo>
                    <a:cubicBezTo>
                      <a:pt x="527178" y="79154"/>
                      <a:pt x="202575" y="366145"/>
                      <a:pt x="202575" y="573151"/>
                    </a:cubicBezTo>
                    <a:cubicBezTo>
                      <a:pt x="202575" y="780157"/>
                      <a:pt x="498200" y="970195"/>
                      <a:pt x="387545" y="106108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64121428-E0F2-EF8A-94E4-C1C40C3BE558}"/>
                  </a:ext>
                </a:extLst>
              </p:cNvPr>
              <p:cNvGrpSpPr/>
              <p:nvPr/>
            </p:nvGrpSpPr>
            <p:grpSpPr>
              <a:xfrm>
                <a:off x="5862296" y="4530916"/>
                <a:ext cx="266994" cy="511970"/>
                <a:chOff x="4952999" y="3709989"/>
                <a:chExt cx="290513" cy="566814"/>
              </a:xfrm>
            </p:grpSpPr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CDB44AC5-899C-1AEA-9B51-4E4AC7E51A7C}"/>
                    </a:ext>
                  </a:extLst>
                </p:cNvPr>
                <p:cNvSpPr/>
                <p:nvPr/>
              </p:nvSpPr>
              <p:spPr>
                <a:xfrm>
                  <a:off x="4952999" y="3779257"/>
                  <a:ext cx="290513" cy="497546"/>
                </a:xfrm>
                <a:custGeom>
                  <a:avLst/>
                  <a:gdLst>
                    <a:gd name="connsiteX0" fmla="*/ 57747 w 223838"/>
                    <a:gd name="connsiteY0" fmla="*/ 0 h 392279"/>
                    <a:gd name="connsiteX1" fmla="*/ 166093 w 223838"/>
                    <a:gd name="connsiteY1" fmla="*/ 0 h 392279"/>
                    <a:gd name="connsiteX2" fmla="*/ 195101 w 223838"/>
                    <a:gd name="connsiteY2" fmla="*/ 116034 h 392279"/>
                    <a:gd name="connsiteX3" fmla="*/ 198962 w 223838"/>
                    <a:gd name="connsiteY3" fmla="*/ 118637 h 392279"/>
                    <a:gd name="connsiteX4" fmla="*/ 223838 w 223838"/>
                    <a:gd name="connsiteY4" fmla="*/ 178693 h 392279"/>
                    <a:gd name="connsiteX5" fmla="*/ 223838 w 223838"/>
                    <a:gd name="connsiteY5" fmla="*/ 280360 h 392279"/>
                    <a:gd name="connsiteX6" fmla="*/ 111919 w 223838"/>
                    <a:gd name="connsiteY6" fmla="*/ 392279 h 392279"/>
                    <a:gd name="connsiteX7" fmla="*/ 0 w 223838"/>
                    <a:gd name="connsiteY7" fmla="*/ 280360 h 392279"/>
                    <a:gd name="connsiteX8" fmla="*/ 0 w 223838"/>
                    <a:gd name="connsiteY8" fmla="*/ 178693 h 392279"/>
                    <a:gd name="connsiteX9" fmla="*/ 24877 w 223838"/>
                    <a:gd name="connsiteY9" fmla="*/ 118637 h 392279"/>
                    <a:gd name="connsiteX10" fmla="*/ 28739 w 223838"/>
                    <a:gd name="connsiteY10" fmla="*/ 116033 h 39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3838" h="392279">
                      <a:moveTo>
                        <a:pt x="57747" y="0"/>
                      </a:moveTo>
                      <a:lnTo>
                        <a:pt x="166093" y="0"/>
                      </a:lnTo>
                      <a:lnTo>
                        <a:pt x="195101" y="116034"/>
                      </a:lnTo>
                      <a:lnTo>
                        <a:pt x="198962" y="118637"/>
                      </a:lnTo>
                      <a:cubicBezTo>
                        <a:pt x="214332" y="134006"/>
                        <a:pt x="223838" y="155240"/>
                        <a:pt x="223838" y="178693"/>
                      </a:cubicBezTo>
                      <a:lnTo>
                        <a:pt x="223838" y="280360"/>
                      </a:lnTo>
                      <a:cubicBezTo>
                        <a:pt x="223838" y="342171"/>
                        <a:pt x="173730" y="392279"/>
                        <a:pt x="111919" y="392279"/>
                      </a:cubicBezTo>
                      <a:cubicBezTo>
                        <a:pt x="50108" y="392279"/>
                        <a:pt x="0" y="342171"/>
                        <a:pt x="0" y="280360"/>
                      </a:cubicBezTo>
                      <a:lnTo>
                        <a:pt x="0" y="178693"/>
                      </a:lnTo>
                      <a:cubicBezTo>
                        <a:pt x="0" y="155240"/>
                        <a:pt x="9507" y="134006"/>
                        <a:pt x="24877" y="118637"/>
                      </a:cubicBezTo>
                      <a:lnTo>
                        <a:pt x="28739" y="116033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27DB379C-C4FB-50E8-4A96-7298DEF237FE}"/>
                    </a:ext>
                  </a:extLst>
                </p:cNvPr>
                <p:cNvSpPr/>
                <p:nvPr/>
              </p:nvSpPr>
              <p:spPr>
                <a:xfrm>
                  <a:off x="5011046" y="3709989"/>
                  <a:ext cx="174418" cy="131750"/>
                </a:xfrm>
                <a:custGeom>
                  <a:avLst/>
                  <a:gdLst>
                    <a:gd name="connsiteX0" fmla="*/ 87209 w 174418"/>
                    <a:gd name="connsiteY0" fmla="*/ 0 h 131750"/>
                    <a:gd name="connsiteX1" fmla="*/ 140751 w 174418"/>
                    <a:gd name="connsiteY1" fmla="*/ 10977 h 131750"/>
                    <a:gd name="connsiteX2" fmla="*/ 154989 w 174418"/>
                    <a:gd name="connsiteY2" fmla="*/ 21430 h 131750"/>
                    <a:gd name="connsiteX3" fmla="*/ 158521 w 174418"/>
                    <a:gd name="connsiteY3" fmla="*/ 21430 h 131750"/>
                    <a:gd name="connsiteX4" fmla="*/ 161908 w 174418"/>
                    <a:gd name="connsiteY4" fmla="*/ 34977 h 131750"/>
                    <a:gd name="connsiteX5" fmla="*/ 162928 w 174418"/>
                    <a:gd name="connsiteY5" fmla="*/ 37479 h 131750"/>
                    <a:gd name="connsiteX6" fmla="*/ 162624 w 174418"/>
                    <a:gd name="connsiteY6" fmla="*/ 37842 h 131750"/>
                    <a:gd name="connsiteX7" fmla="*/ 173918 w 174418"/>
                    <a:gd name="connsiteY7" fmla="*/ 83019 h 131750"/>
                    <a:gd name="connsiteX8" fmla="*/ 169360 w 174418"/>
                    <a:gd name="connsiteY8" fmla="*/ 83019 h 131750"/>
                    <a:gd name="connsiteX9" fmla="*/ 174418 w 174418"/>
                    <a:gd name="connsiteY9" fmla="*/ 88584 h 131750"/>
                    <a:gd name="connsiteX10" fmla="*/ 87209 w 174418"/>
                    <a:gd name="connsiteY10" fmla="*/ 131750 h 131750"/>
                    <a:gd name="connsiteX11" fmla="*/ 0 w 174418"/>
                    <a:gd name="connsiteY11" fmla="*/ 88584 h 131750"/>
                    <a:gd name="connsiteX12" fmla="*/ 2270 w 174418"/>
                    <a:gd name="connsiteY12" fmla="*/ 83019 h 131750"/>
                    <a:gd name="connsiteX13" fmla="*/ 500 w 174418"/>
                    <a:gd name="connsiteY13" fmla="*/ 83019 h 131750"/>
                    <a:gd name="connsiteX14" fmla="*/ 11779 w 174418"/>
                    <a:gd name="connsiteY14" fmla="*/ 37902 h 131750"/>
                    <a:gd name="connsiteX15" fmla="*/ 11490 w 174418"/>
                    <a:gd name="connsiteY15" fmla="*/ 37479 h 131750"/>
                    <a:gd name="connsiteX16" fmla="*/ 12511 w 174418"/>
                    <a:gd name="connsiteY16" fmla="*/ 34977 h 131750"/>
                    <a:gd name="connsiteX17" fmla="*/ 15897 w 174418"/>
                    <a:gd name="connsiteY17" fmla="*/ 21430 h 131750"/>
                    <a:gd name="connsiteX18" fmla="*/ 19429 w 174418"/>
                    <a:gd name="connsiteY18" fmla="*/ 21430 h 131750"/>
                    <a:gd name="connsiteX19" fmla="*/ 33668 w 174418"/>
                    <a:gd name="connsiteY19" fmla="*/ 10977 h 131750"/>
                    <a:gd name="connsiteX20" fmla="*/ 87209 w 174418"/>
                    <a:gd name="connsiteY20" fmla="*/ 0 h 131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4418" h="131750">
                      <a:moveTo>
                        <a:pt x="87209" y="0"/>
                      </a:moveTo>
                      <a:cubicBezTo>
                        <a:pt x="108118" y="0"/>
                        <a:pt x="127048" y="4195"/>
                        <a:pt x="140751" y="10977"/>
                      </a:cubicBezTo>
                      <a:lnTo>
                        <a:pt x="154989" y="21430"/>
                      </a:lnTo>
                      <a:lnTo>
                        <a:pt x="158521" y="21430"/>
                      </a:lnTo>
                      <a:lnTo>
                        <a:pt x="161908" y="34977"/>
                      </a:lnTo>
                      <a:lnTo>
                        <a:pt x="162928" y="37479"/>
                      </a:lnTo>
                      <a:lnTo>
                        <a:pt x="162624" y="37842"/>
                      </a:lnTo>
                      <a:lnTo>
                        <a:pt x="173918" y="83019"/>
                      </a:lnTo>
                      <a:lnTo>
                        <a:pt x="169360" y="83019"/>
                      </a:lnTo>
                      <a:lnTo>
                        <a:pt x="174418" y="88584"/>
                      </a:lnTo>
                      <a:cubicBezTo>
                        <a:pt x="174418" y="112424"/>
                        <a:pt x="135373" y="131750"/>
                        <a:pt x="87209" y="131750"/>
                      </a:cubicBezTo>
                      <a:cubicBezTo>
                        <a:pt x="39045" y="131750"/>
                        <a:pt x="0" y="112424"/>
                        <a:pt x="0" y="88584"/>
                      </a:cubicBezTo>
                      <a:lnTo>
                        <a:pt x="2270" y="83019"/>
                      </a:lnTo>
                      <a:lnTo>
                        <a:pt x="500" y="83019"/>
                      </a:lnTo>
                      <a:lnTo>
                        <a:pt x="11779" y="37902"/>
                      </a:lnTo>
                      <a:lnTo>
                        <a:pt x="11490" y="37479"/>
                      </a:lnTo>
                      <a:lnTo>
                        <a:pt x="12511" y="34977"/>
                      </a:lnTo>
                      <a:lnTo>
                        <a:pt x="15897" y="21430"/>
                      </a:lnTo>
                      <a:lnTo>
                        <a:pt x="19429" y="21430"/>
                      </a:lnTo>
                      <a:lnTo>
                        <a:pt x="33668" y="10977"/>
                      </a:lnTo>
                      <a:cubicBezTo>
                        <a:pt x="47370" y="4195"/>
                        <a:pt x="66300" y="0"/>
                        <a:pt x="8720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080" name="四角形: 角を丸くする 433">
              <a:extLst>
                <a:ext uri="{FF2B5EF4-FFF2-40B4-BE49-F238E27FC236}">
                  <a16:creationId xmlns:a16="http://schemas.microsoft.com/office/drawing/2014/main" id="{AA4B6EEC-D811-1353-526E-F6C93AC3B59E}"/>
                </a:ext>
              </a:extLst>
            </p:cNvPr>
            <p:cNvSpPr/>
            <p:nvPr/>
          </p:nvSpPr>
          <p:spPr>
            <a:xfrm rot="19622956">
              <a:off x="7132521" y="3015768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1" name="四角形: 角を丸くする 433">
              <a:extLst>
                <a:ext uri="{FF2B5EF4-FFF2-40B4-BE49-F238E27FC236}">
                  <a16:creationId xmlns:a16="http://schemas.microsoft.com/office/drawing/2014/main" id="{E686DB2D-5C7B-8213-BF22-CC9875E09CDD}"/>
                </a:ext>
              </a:extLst>
            </p:cNvPr>
            <p:cNvSpPr/>
            <p:nvPr/>
          </p:nvSpPr>
          <p:spPr>
            <a:xfrm rot="1977044" flipH="1">
              <a:off x="8645880" y="3015768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05" name="グループ化 1104">
            <a:extLst>
              <a:ext uri="{FF2B5EF4-FFF2-40B4-BE49-F238E27FC236}">
                <a16:creationId xmlns:a16="http://schemas.microsoft.com/office/drawing/2014/main" id="{DF042400-DD54-531C-B732-A165C41B0BC2}"/>
              </a:ext>
            </a:extLst>
          </p:cNvPr>
          <p:cNvGrpSpPr/>
          <p:nvPr/>
        </p:nvGrpSpPr>
        <p:grpSpPr>
          <a:xfrm>
            <a:off x="6959305" y="3740650"/>
            <a:ext cx="1978395" cy="2777138"/>
            <a:chOff x="6959305" y="3740650"/>
            <a:chExt cx="1978395" cy="2777138"/>
          </a:xfrm>
        </p:grpSpPr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8583231F-8F25-BFDB-FDEE-9CE330AC9C86}"/>
                </a:ext>
              </a:extLst>
            </p:cNvPr>
            <p:cNvGrpSpPr/>
            <p:nvPr/>
          </p:nvGrpSpPr>
          <p:grpSpPr>
            <a:xfrm>
              <a:off x="6959305" y="3740650"/>
              <a:ext cx="1978395" cy="2434685"/>
              <a:chOff x="3957251" y="833609"/>
              <a:chExt cx="1978395" cy="2434685"/>
            </a:xfrm>
          </p:grpSpPr>
          <p:sp>
            <p:nvSpPr>
              <p:cNvPr id="677" name="四角形: 上の 2 つの角を丸める 7">
                <a:extLst>
                  <a:ext uri="{FF2B5EF4-FFF2-40B4-BE49-F238E27FC236}">
                    <a16:creationId xmlns:a16="http://schemas.microsoft.com/office/drawing/2014/main" id="{29E4BA5F-6068-0115-67EA-9BB51EAEE062}"/>
                  </a:ext>
                </a:extLst>
              </p:cNvPr>
              <p:cNvSpPr/>
              <p:nvPr/>
            </p:nvSpPr>
            <p:spPr bwMode="auto">
              <a:xfrm>
                <a:off x="4447917" y="2415705"/>
                <a:ext cx="894657" cy="659531"/>
              </a:xfrm>
              <a:custGeom>
                <a:avLst/>
                <a:gdLst>
                  <a:gd name="connsiteX0" fmla="*/ 329766 w 894656"/>
                  <a:gd name="connsiteY0" fmla="*/ 0 h 659531"/>
                  <a:gd name="connsiteX1" fmla="*/ 564891 w 894656"/>
                  <a:gd name="connsiteY1" fmla="*/ 0 h 659531"/>
                  <a:gd name="connsiteX2" fmla="*/ 894657 w 894656"/>
                  <a:gd name="connsiteY2" fmla="*/ 329766 h 659531"/>
                  <a:gd name="connsiteX3" fmla="*/ 894656 w 894656"/>
                  <a:gd name="connsiteY3" fmla="*/ 659531 h 659531"/>
                  <a:gd name="connsiteX4" fmla="*/ 894656 w 894656"/>
                  <a:gd name="connsiteY4" fmla="*/ 659531 h 659531"/>
                  <a:gd name="connsiteX5" fmla="*/ 0 w 894656"/>
                  <a:gd name="connsiteY5" fmla="*/ 659531 h 659531"/>
                  <a:gd name="connsiteX6" fmla="*/ 0 w 894656"/>
                  <a:gd name="connsiteY6" fmla="*/ 659531 h 659531"/>
                  <a:gd name="connsiteX7" fmla="*/ 0 w 894656"/>
                  <a:gd name="connsiteY7" fmla="*/ 329766 h 659531"/>
                  <a:gd name="connsiteX8" fmla="*/ 329766 w 894656"/>
                  <a:gd name="connsiteY8" fmla="*/ 0 h 659531"/>
                  <a:gd name="connsiteX0" fmla="*/ 329766 w 894657"/>
                  <a:gd name="connsiteY0" fmla="*/ 0 h 745256"/>
                  <a:gd name="connsiteX1" fmla="*/ 564891 w 894657"/>
                  <a:gd name="connsiteY1" fmla="*/ 0 h 745256"/>
                  <a:gd name="connsiteX2" fmla="*/ 894657 w 894657"/>
                  <a:gd name="connsiteY2" fmla="*/ 329766 h 745256"/>
                  <a:gd name="connsiteX3" fmla="*/ 894656 w 894657"/>
                  <a:gd name="connsiteY3" fmla="*/ 659531 h 745256"/>
                  <a:gd name="connsiteX4" fmla="*/ 894656 w 894657"/>
                  <a:gd name="connsiteY4" fmla="*/ 659531 h 745256"/>
                  <a:gd name="connsiteX5" fmla="*/ 509588 w 894657"/>
                  <a:gd name="connsiteY5" fmla="*/ 745256 h 745256"/>
                  <a:gd name="connsiteX6" fmla="*/ 0 w 894657"/>
                  <a:gd name="connsiteY6" fmla="*/ 659531 h 745256"/>
                  <a:gd name="connsiteX7" fmla="*/ 0 w 894657"/>
                  <a:gd name="connsiteY7" fmla="*/ 659531 h 745256"/>
                  <a:gd name="connsiteX8" fmla="*/ 0 w 894657"/>
                  <a:gd name="connsiteY8" fmla="*/ 329766 h 745256"/>
                  <a:gd name="connsiteX9" fmla="*/ 329766 w 894657"/>
                  <a:gd name="connsiteY9" fmla="*/ 0 h 745256"/>
                  <a:gd name="connsiteX0" fmla="*/ 509588 w 894657"/>
                  <a:gd name="connsiteY0" fmla="*/ 745256 h 836696"/>
                  <a:gd name="connsiteX1" fmla="*/ 0 w 894657"/>
                  <a:gd name="connsiteY1" fmla="*/ 659531 h 836696"/>
                  <a:gd name="connsiteX2" fmla="*/ 0 w 894657"/>
                  <a:gd name="connsiteY2" fmla="*/ 659531 h 836696"/>
                  <a:gd name="connsiteX3" fmla="*/ 0 w 894657"/>
                  <a:gd name="connsiteY3" fmla="*/ 329766 h 836696"/>
                  <a:gd name="connsiteX4" fmla="*/ 329766 w 894657"/>
                  <a:gd name="connsiteY4" fmla="*/ 0 h 836696"/>
                  <a:gd name="connsiteX5" fmla="*/ 564891 w 894657"/>
                  <a:gd name="connsiteY5" fmla="*/ 0 h 836696"/>
                  <a:gd name="connsiteX6" fmla="*/ 894657 w 894657"/>
                  <a:gd name="connsiteY6" fmla="*/ 329766 h 836696"/>
                  <a:gd name="connsiteX7" fmla="*/ 894656 w 894657"/>
                  <a:gd name="connsiteY7" fmla="*/ 659531 h 836696"/>
                  <a:gd name="connsiteX8" fmla="*/ 894656 w 894657"/>
                  <a:gd name="connsiteY8" fmla="*/ 659531 h 836696"/>
                  <a:gd name="connsiteX9" fmla="*/ 601028 w 894657"/>
                  <a:gd name="connsiteY9" fmla="*/ 836696 h 836696"/>
                  <a:gd name="connsiteX0" fmla="*/ 0 w 894657"/>
                  <a:gd name="connsiteY0" fmla="*/ 659531 h 836696"/>
                  <a:gd name="connsiteX1" fmla="*/ 0 w 894657"/>
                  <a:gd name="connsiteY1" fmla="*/ 659531 h 836696"/>
                  <a:gd name="connsiteX2" fmla="*/ 0 w 894657"/>
                  <a:gd name="connsiteY2" fmla="*/ 329766 h 836696"/>
                  <a:gd name="connsiteX3" fmla="*/ 329766 w 894657"/>
                  <a:gd name="connsiteY3" fmla="*/ 0 h 836696"/>
                  <a:gd name="connsiteX4" fmla="*/ 564891 w 894657"/>
                  <a:gd name="connsiteY4" fmla="*/ 0 h 836696"/>
                  <a:gd name="connsiteX5" fmla="*/ 894657 w 894657"/>
                  <a:gd name="connsiteY5" fmla="*/ 329766 h 836696"/>
                  <a:gd name="connsiteX6" fmla="*/ 894656 w 894657"/>
                  <a:gd name="connsiteY6" fmla="*/ 659531 h 836696"/>
                  <a:gd name="connsiteX7" fmla="*/ 894656 w 894657"/>
                  <a:gd name="connsiteY7" fmla="*/ 659531 h 836696"/>
                  <a:gd name="connsiteX8" fmla="*/ 601028 w 894657"/>
                  <a:gd name="connsiteY8" fmla="*/ 836696 h 836696"/>
                  <a:gd name="connsiteX0" fmla="*/ 0 w 894657"/>
                  <a:gd name="connsiteY0" fmla="*/ 659531 h 659531"/>
                  <a:gd name="connsiteX1" fmla="*/ 0 w 894657"/>
                  <a:gd name="connsiteY1" fmla="*/ 659531 h 659531"/>
                  <a:gd name="connsiteX2" fmla="*/ 0 w 894657"/>
                  <a:gd name="connsiteY2" fmla="*/ 329766 h 659531"/>
                  <a:gd name="connsiteX3" fmla="*/ 329766 w 894657"/>
                  <a:gd name="connsiteY3" fmla="*/ 0 h 659531"/>
                  <a:gd name="connsiteX4" fmla="*/ 564891 w 894657"/>
                  <a:gd name="connsiteY4" fmla="*/ 0 h 659531"/>
                  <a:gd name="connsiteX5" fmla="*/ 894657 w 894657"/>
                  <a:gd name="connsiteY5" fmla="*/ 329766 h 659531"/>
                  <a:gd name="connsiteX6" fmla="*/ 894656 w 894657"/>
                  <a:gd name="connsiteY6" fmla="*/ 659531 h 659531"/>
                  <a:gd name="connsiteX7" fmla="*/ 894656 w 894657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4657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564891" y="0"/>
                    </a:lnTo>
                    <a:cubicBezTo>
                      <a:pt x="747016" y="0"/>
                      <a:pt x="894657" y="147641"/>
                      <a:pt x="894657" y="329766"/>
                    </a:cubicBezTo>
                    <a:cubicBezTo>
                      <a:pt x="894657" y="439688"/>
                      <a:pt x="894656" y="549609"/>
                      <a:pt x="894656" y="659531"/>
                    </a:cubicBezTo>
                    <a:lnTo>
                      <a:pt x="894656" y="659531"/>
                    </a:lnTo>
                  </a:path>
                </a:pathLst>
              </a:cu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四角形: 上の 2 つの角を丸める 598">
                <a:extLst>
                  <a:ext uri="{FF2B5EF4-FFF2-40B4-BE49-F238E27FC236}">
                    <a16:creationId xmlns:a16="http://schemas.microsoft.com/office/drawing/2014/main" id="{215F4B88-91A1-3CCC-E54E-DFD82CCB3B8D}"/>
                  </a:ext>
                </a:extLst>
              </p:cNvPr>
              <p:cNvSpPr/>
              <p:nvPr/>
            </p:nvSpPr>
            <p:spPr bwMode="auto">
              <a:xfrm>
                <a:off x="4343841" y="2291880"/>
                <a:ext cx="1102809" cy="659531"/>
              </a:xfrm>
              <a:custGeom>
                <a:avLst/>
                <a:gdLst>
                  <a:gd name="connsiteX0" fmla="*/ 329766 w 1102808"/>
                  <a:gd name="connsiteY0" fmla="*/ 0 h 659531"/>
                  <a:gd name="connsiteX1" fmla="*/ 773043 w 1102808"/>
                  <a:gd name="connsiteY1" fmla="*/ 0 h 659531"/>
                  <a:gd name="connsiteX2" fmla="*/ 1102809 w 1102808"/>
                  <a:gd name="connsiteY2" fmla="*/ 329766 h 659531"/>
                  <a:gd name="connsiteX3" fmla="*/ 1102808 w 1102808"/>
                  <a:gd name="connsiteY3" fmla="*/ 659531 h 659531"/>
                  <a:gd name="connsiteX4" fmla="*/ 1102808 w 1102808"/>
                  <a:gd name="connsiteY4" fmla="*/ 659531 h 659531"/>
                  <a:gd name="connsiteX5" fmla="*/ 0 w 1102808"/>
                  <a:gd name="connsiteY5" fmla="*/ 659531 h 659531"/>
                  <a:gd name="connsiteX6" fmla="*/ 0 w 1102808"/>
                  <a:gd name="connsiteY6" fmla="*/ 659531 h 659531"/>
                  <a:gd name="connsiteX7" fmla="*/ 0 w 1102808"/>
                  <a:gd name="connsiteY7" fmla="*/ 329766 h 659531"/>
                  <a:gd name="connsiteX8" fmla="*/ 329766 w 1102808"/>
                  <a:gd name="connsiteY8" fmla="*/ 0 h 659531"/>
                  <a:gd name="connsiteX0" fmla="*/ 329766 w 1102809"/>
                  <a:gd name="connsiteY0" fmla="*/ 0 h 688121"/>
                  <a:gd name="connsiteX1" fmla="*/ 773043 w 1102809"/>
                  <a:gd name="connsiteY1" fmla="*/ 0 h 688121"/>
                  <a:gd name="connsiteX2" fmla="*/ 1102809 w 1102809"/>
                  <a:gd name="connsiteY2" fmla="*/ 329766 h 688121"/>
                  <a:gd name="connsiteX3" fmla="*/ 1102808 w 1102809"/>
                  <a:gd name="connsiteY3" fmla="*/ 659531 h 688121"/>
                  <a:gd name="connsiteX4" fmla="*/ 1102808 w 1102809"/>
                  <a:gd name="connsiteY4" fmla="*/ 659531 h 688121"/>
                  <a:gd name="connsiteX5" fmla="*/ 556514 w 1102809"/>
                  <a:gd name="connsiteY5" fmla="*/ 688106 h 688121"/>
                  <a:gd name="connsiteX6" fmla="*/ 0 w 1102809"/>
                  <a:gd name="connsiteY6" fmla="*/ 659531 h 688121"/>
                  <a:gd name="connsiteX7" fmla="*/ 0 w 1102809"/>
                  <a:gd name="connsiteY7" fmla="*/ 659531 h 688121"/>
                  <a:gd name="connsiteX8" fmla="*/ 0 w 1102809"/>
                  <a:gd name="connsiteY8" fmla="*/ 329766 h 688121"/>
                  <a:gd name="connsiteX9" fmla="*/ 329766 w 1102809"/>
                  <a:gd name="connsiteY9" fmla="*/ 0 h 688121"/>
                  <a:gd name="connsiteX0" fmla="*/ 556514 w 1102809"/>
                  <a:gd name="connsiteY0" fmla="*/ 688106 h 779546"/>
                  <a:gd name="connsiteX1" fmla="*/ 0 w 1102809"/>
                  <a:gd name="connsiteY1" fmla="*/ 659531 h 779546"/>
                  <a:gd name="connsiteX2" fmla="*/ 0 w 1102809"/>
                  <a:gd name="connsiteY2" fmla="*/ 659531 h 779546"/>
                  <a:gd name="connsiteX3" fmla="*/ 0 w 1102809"/>
                  <a:gd name="connsiteY3" fmla="*/ 329766 h 779546"/>
                  <a:gd name="connsiteX4" fmla="*/ 329766 w 1102809"/>
                  <a:gd name="connsiteY4" fmla="*/ 0 h 779546"/>
                  <a:gd name="connsiteX5" fmla="*/ 773043 w 1102809"/>
                  <a:gd name="connsiteY5" fmla="*/ 0 h 779546"/>
                  <a:gd name="connsiteX6" fmla="*/ 1102809 w 1102809"/>
                  <a:gd name="connsiteY6" fmla="*/ 329766 h 779546"/>
                  <a:gd name="connsiteX7" fmla="*/ 1102808 w 1102809"/>
                  <a:gd name="connsiteY7" fmla="*/ 659531 h 779546"/>
                  <a:gd name="connsiteX8" fmla="*/ 1102808 w 1102809"/>
                  <a:gd name="connsiteY8" fmla="*/ 659531 h 779546"/>
                  <a:gd name="connsiteX9" fmla="*/ 647954 w 1102809"/>
                  <a:gd name="connsiteY9" fmla="*/ 779546 h 779546"/>
                  <a:gd name="connsiteX0" fmla="*/ 0 w 1102809"/>
                  <a:gd name="connsiteY0" fmla="*/ 659531 h 779546"/>
                  <a:gd name="connsiteX1" fmla="*/ 0 w 1102809"/>
                  <a:gd name="connsiteY1" fmla="*/ 659531 h 779546"/>
                  <a:gd name="connsiteX2" fmla="*/ 0 w 1102809"/>
                  <a:gd name="connsiteY2" fmla="*/ 329766 h 779546"/>
                  <a:gd name="connsiteX3" fmla="*/ 329766 w 1102809"/>
                  <a:gd name="connsiteY3" fmla="*/ 0 h 779546"/>
                  <a:gd name="connsiteX4" fmla="*/ 773043 w 1102809"/>
                  <a:gd name="connsiteY4" fmla="*/ 0 h 779546"/>
                  <a:gd name="connsiteX5" fmla="*/ 1102809 w 1102809"/>
                  <a:gd name="connsiteY5" fmla="*/ 329766 h 779546"/>
                  <a:gd name="connsiteX6" fmla="*/ 1102808 w 1102809"/>
                  <a:gd name="connsiteY6" fmla="*/ 659531 h 779546"/>
                  <a:gd name="connsiteX7" fmla="*/ 1102808 w 1102809"/>
                  <a:gd name="connsiteY7" fmla="*/ 659531 h 779546"/>
                  <a:gd name="connsiteX8" fmla="*/ 647954 w 1102809"/>
                  <a:gd name="connsiteY8" fmla="*/ 779546 h 779546"/>
                  <a:gd name="connsiteX0" fmla="*/ 0 w 1102809"/>
                  <a:gd name="connsiteY0" fmla="*/ 659531 h 659531"/>
                  <a:gd name="connsiteX1" fmla="*/ 0 w 1102809"/>
                  <a:gd name="connsiteY1" fmla="*/ 659531 h 659531"/>
                  <a:gd name="connsiteX2" fmla="*/ 0 w 1102809"/>
                  <a:gd name="connsiteY2" fmla="*/ 329766 h 659531"/>
                  <a:gd name="connsiteX3" fmla="*/ 329766 w 1102809"/>
                  <a:gd name="connsiteY3" fmla="*/ 0 h 659531"/>
                  <a:gd name="connsiteX4" fmla="*/ 773043 w 1102809"/>
                  <a:gd name="connsiteY4" fmla="*/ 0 h 659531"/>
                  <a:gd name="connsiteX5" fmla="*/ 1102809 w 1102809"/>
                  <a:gd name="connsiteY5" fmla="*/ 329766 h 659531"/>
                  <a:gd name="connsiteX6" fmla="*/ 1102808 w 1102809"/>
                  <a:gd name="connsiteY6" fmla="*/ 659531 h 659531"/>
                  <a:gd name="connsiteX7" fmla="*/ 1102808 w 1102809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809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773043" y="0"/>
                    </a:lnTo>
                    <a:cubicBezTo>
                      <a:pt x="955168" y="0"/>
                      <a:pt x="1102809" y="147641"/>
                      <a:pt x="1102809" y="329766"/>
                    </a:cubicBezTo>
                    <a:cubicBezTo>
                      <a:pt x="1102809" y="439688"/>
                      <a:pt x="1102808" y="549609"/>
                      <a:pt x="1102808" y="659531"/>
                    </a:cubicBezTo>
                    <a:lnTo>
                      <a:pt x="1102808" y="659531"/>
                    </a:lnTo>
                  </a:path>
                </a:pathLst>
              </a:cu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79" name="直線コネクタ 678">
                <a:extLst>
                  <a:ext uri="{FF2B5EF4-FFF2-40B4-BE49-F238E27FC236}">
                    <a16:creationId xmlns:a16="http://schemas.microsoft.com/office/drawing/2014/main" id="{B043A411-D153-467F-C2B1-CFD4AB6AE84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41108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81" name="直線コネクタ 680">
                <a:extLst>
                  <a:ext uri="{FF2B5EF4-FFF2-40B4-BE49-F238E27FC236}">
                    <a16:creationId xmlns:a16="http://schemas.microsoft.com/office/drawing/2014/main" id="{328EC76F-8071-E1F6-920D-927F1F58FF6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450520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682" name="四角形: 上の 2 つの角を丸める 142">
                <a:extLst>
                  <a:ext uri="{FF2B5EF4-FFF2-40B4-BE49-F238E27FC236}">
                    <a16:creationId xmlns:a16="http://schemas.microsoft.com/office/drawing/2014/main" id="{6697767E-54D5-0E65-C714-F9E08099F8EC}"/>
                  </a:ext>
                </a:extLst>
              </p:cNvPr>
              <p:cNvSpPr/>
              <p:nvPr/>
            </p:nvSpPr>
            <p:spPr bwMode="auto">
              <a:xfrm rot="2051111">
                <a:off x="4149797" y="2463233"/>
                <a:ext cx="331002" cy="742128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31002 w 331002"/>
                  <a:gd name="connsiteY0" fmla="*/ 356504 h 670099"/>
                  <a:gd name="connsiteX1" fmla="*/ 152417 w 331002"/>
                  <a:gd name="connsiteY1" fmla="*/ 670099 h 670099"/>
                  <a:gd name="connsiteX2" fmla="*/ 152417 w 331002"/>
                  <a:gd name="connsiteY2" fmla="*/ 670099 h 670099"/>
                  <a:gd name="connsiteX3" fmla="*/ 0 w 331002"/>
                  <a:gd name="connsiteY3" fmla="*/ 517682 h 670099"/>
                  <a:gd name="connsiteX4" fmla="*/ 20280 w 331002"/>
                  <a:gd name="connsiteY4" fmla="*/ 0 h 670099"/>
                  <a:gd name="connsiteX0" fmla="*/ 331002 w 331002"/>
                  <a:gd name="connsiteY0" fmla="*/ 340034 h 653629"/>
                  <a:gd name="connsiteX1" fmla="*/ 152417 w 331002"/>
                  <a:gd name="connsiteY1" fmla="*/ 653629 h 653629"/>
                  <a:gd name="connsiteX2" fmla="*/ 152417 w 331002"/>
                  <a:gd name="connsiteY2" fmla="*/ 653629 h 653629"/>
                  <a:gd name="connsiteX3" fmla="*/ 0 w 331002"/>
                  <a:gd name="connsiteY3" fmla="*/ 501212 h 653629"/>
                  <a:gd name="connsiteX4" fmla="*/ 9873 w 331002"/>
                  <a:gd name="connsiteY4" fmla="*/ 0 h 653629"/>
                  <a:gd name="connsiteX0" fmla="*/ 331002 w 331002"/>
                  <a:gd name="connsiteY0" fmla="*/ 344152 h 657747"/>
                  <a:gd name="connsiteX1" fmla="*/ 152417 w 331002"/>
                  <a:gd name="connsiteY1" fmla="*/ 657747 h 657747"/>
                  <a:gd name="connsiteX2" fmla="*/ 152417 w 331002"/>
                  <a:gd name="connsiteY2" fmla="*/ 657747 h 657747"/>
                  <a:gd name="connsiteX3" fmla="*/ 0 w 331002"/>
                  <a:gd name="connsiteY3" fmla="*/ 505330 h 657747"/>
                  <a:gd name="connsiteX4" fmla="*/ 12475 w 331002"/>
                  <a:gd name="connsiteY4" fmla="*/ 0 h 657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002" h="657747">
                    <a:moveTo>
                      <a:pt x="331002" y="344152"/>
                    </a:moveTo>
                    <a:cubicBezTo>
                      <a:pt x="331002" y="428330"/>
                      <a:pt x="236595" y="657747"/>
                      <a:pt x="152417" y="657747"/>
                    </a:cubicBezTo>
                    <a:lnTo>
                      <a:pt x="152417" y="657747"/>
                    </a:lnTo>
                    <a:cubicBezTo>
                      <a:pt x="68239" y="657747"/>
                      <a:pt x="0" y="589508"/>
                      <a:pt x="0" y="505330"/>
                    </a:cubicBezTo>
                    <a:lnTo>
                      <a:pt x="12475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四角形: 角を丸くする 682">
                <a:extLst>
                  <a:ext uri="{FF2B5EF4-FFF2-40B4-BE49-F238E27FC236}">
                    <a16:creationId xmlns:a16="http://schemas.microsoft.com/office/drawing/2014/main" id="{C3135489-F7BD-D27C-20EA-016543A9B1AF}"/>
                  </a:ext>
                </a:extLst>
              </p:cNvPr>
              <p:cNvSpPr/>
              <p:nvPr/>
            </p:nvSpPr>
            <p:spPr>
              <a:xfrm rot="18900000">
                <a:off x="3957251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4" name="四角形: 上の 2 つの角を丸める 142">
                <a:extLst>
                  <a:ext uri="{FF2B5EF4-FFF2-40B4-BE49-F238E27FC236}">
                    <a16:creationId xmlns:a16="http://schemas.microsoft.com/office/drawing/2014/main" id="{F25A7E0F-4535-A81D-ACF9-7C4F258925A9}"/>
                  </a:ext>
                </a:extLst>
              </p:cNvPr>
              <p:cNvSpPr/>
              <p:nvPr/>
            </p:nvSpPr>
            <p:spPr bwMode="auto">
              <a:xfrm rot="19262789" flipH="1">
                <a:off x="5330446" y="2439703"/>
                <a:ext cx="359725" cy="808813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  <a:gd name="connsiteX0" fmla="*/ 359725 w 359725"/>
                  <a:gd name="connsiteY0" fmla="*/ 315613 h 670099"/>
                  <a:gd name="connsiteX1" fmla="*/ 152417 w 359725"/>
                  <a:gd name="connsiteY1" fmla="*/ 670099 h 670099"/>
                  <a:gd name="connsiteX2" fmla="*/ 152417 w 359725"/>
                  <a:gd name="connsiteY2" fmla="*/ 670099 h 670099"/>
                  <a:gd name="connsiteX3" fmla="*/ 0 w 359725"/>
                  <a:gd name="connsiteY3" fmla="*/ 517682 h 670099"/>
                  <a:gd name="connsiteX4" fmla="*/ 20280 w 359725"/>
                  <a:gd name="connsiteY4" fmla="*/ 0 h 670099"/>
                  <a:gd name="connsiteX0" fmla="*/ 359725 w 359725"/>
                  <a:gd name="connsiteY0" fmla="*/ 312868 h 667354"/>
                  <a:gd name="connsiteX1" fmla="*/ 152417 w 359725"/>
                  <a:gd name="connsiteY1" fmla="*/ 667354 h 667354"/>
                  <a:gd name="connsiteX2" fmla="*/ 152417 w 359725"/>
                  <a:gd name="connsiteY2" fmla="*/ 667354 h 667354"/>
                  <a:gd name="connsiteX3" fmla="*/ 0 w 359725"/>
                  <a:gd name="connsiteY3" fmla="*/ 514937 h 667354"/>
                  <a:gd name="connsiteX4" fmla="*/ 19925 w 359725"/>
                  <a:gd name="connsiteY4" fmla="*/ 0 h 667354"/>
                  <a:gd name="connsiteX0" fmla="*/ 359725 w 359725"/>
                  <a:gd name="connsiteY0" fmla="*/ 308604 h 663090"/>
                  <a:gd name="connsiteX1" fmla="*/ 152417 w 359725"/>
                  <a:gd name="connsiteY1" fmla="*/ 663090 h 663090"/>
                  <a:gd name="connsiteX2" fmla="*/ 152417 w 359725"/>
                  <a:gd name="connsiteY2" fmla="*/ 663090 h 663090"/>
                  <a:gd name="connsiteX3" fmla="*/ 0 w 359725"/>
                  <a:gd name="connsiteY3" fmla="*/ 510673 h 663090"/>
                  <a:gd name="connsiteX4" fmla="*/ 21068 w 359725"/>
                  <a:gd name="connsiteY4" fmla="*/ 0 h 663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725" h="663090">
                    <a:moveTo>
                      <a:pt x="359725" y="308604"/>
                    </a:moveTo>
                    <a:cubicBezTo>
                      <a:pt x="359725" y="392782"/>
                      <a:pt x="236595" y="663090"/>
                      <a:pt x="152417" y="663090"/>
                    </a:cubicBezTo>
                    <a:lnTo>
                      <a:pt x="152417" y="663090"/>
                    </a:lnTo>
                    <a:cubicBezTo>
                      <a:pt x="68239" y="663090"/>
                      <a:pt x="0" y="594851"/>
                      <a:pt x="0" y="510673"/>
                    </a:cubicBezTo>
                    <a:lnTo>
                      <a:pt x="21068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四角形: 角を丸くする 684">
                <a:extLst>
                  <a:ext uri="{FF2B5EF4-FFF2-40B4-BE49-F238E27FC236}">
                    <a16:creationId xmlns:a16="http://schemas.microsoft.com/office/drawing/2014/main" id="{F039D3DA-890D-D550-4A18-E6E02A4B84A8}"/>
                  </a:ext>
                </a:extLst>
              </p:cNvPr>
              <p:cNvSpPr/>
              <p:nvPr/>
            </p:nvSpPr>
            <p:spPr>
              <a:xfrm rot="2700000" flipH="1">
                <a:off x="5646199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864C0B47-04C4-6F03-380C-C7B8392082B1}"/>
                  </a:ext>
                </a:extLst>
              </p:cNvPr>
              <p:cNvGrpSpPr/>
              <p:nvPr/>
            </p:nvGrpSpPr>
            <p:grpSpPr>
              <a:xfrm>
                <a:off x="4236491" y="833609"/>
                <a:ext cx="1331771" cy="1575174"/>
                <a:chOff x="4236491" y="833609"/>
                <a:chExt cx="1331771" cy="1575174"/>
              </a:xfrm>
            </p:grpSpPr>
            <p:sp>
              <p:nvSpPr>
                <p:cNvPr id="688" name="楕円 687">
                  <a:extLst>
                    <a:ext uri="{FF2B5EF4-FFF2-40B4-BE49-F238E27FC236}">
                      <a16:creationId xmlns:a16="http://schemas.microsoft.com/office/drawing/2014/main" id="{0609CE28-86F1-FE29-5451-BF80F84D63B1}"/>
                    </a:ext>
                  </a:extLst>
                </p:cNvPr>
                <p:cNvSpPr/>
                <p:nvPr/>
              </p:nvSpPr>
              <p:spPr bwMode="auto">
                <a:xfrm>
                  <a:off x="4248430" y="833609"/>
                  <a:ext cx="1304973" cy="122629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231E8838-6329-C8AC-B94D-954F61E4AEB1}"/>
                    </a:ext>
                  </a:extLst>
                </p:cNvPr>
                <p:cNvGrpSpPr/>
                <p:nvPr/>
              </p:nvGrpSpPr>
              <p:grpSpPr>
                <a:xfrm>
                  <a:off x="4236491" y="98372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724" name="グループ化 723">
                    <a:extLst>
                      <a:ext uri="{FF2B5EF4-FFF2-40B4-BE49-F238E27FC236}">
                        <a16:creationId xmlns:a16="http://schemas.microsoft.com/office/drawing/2014/main" id="{DDA498CD-B15B-F340-0A5C-F86CB132E9E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732" name="楕円 731">
                      <a:extLst>
                        <a:ext uri="{FF2B5EF4-FFF2-40B4-BE49-F238E27FC236}">
                          <a16:creationId xmlns:a16="http://schemas.microsoft.com/office/drawing/2014/main" id="{760F220A-64BE-497C-D7D3-236611F346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3" name="楕円 732">
                      <a:extLst>
                        <a:ext uri="{FF2B5EF4-FFF2-40B4-BE49-F238E27FC236}">
                          <a16:creationId xmlns:a16="http://schemas.microsoft.com/office/drawing/2014/main" id="{E0EDFD28-E7B2-2D29-2A1C-6FBE1FC7ED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25" name="グループ化 724">
                    <a:extLst>
                      <a:ext uri="{FF2B5EF4-FFF2-40B4-BE49-F238E27FC236}">
                        <a16:creationId xmlns:a16="http://schemas.microsoft.com/office/drawing/2014/main" id="{EA837B94-E853-28E8-E4D6-6015A8C5F66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729" name="楕円 728">
                      <a:extLst>
                        <a:ext uri="{FF2B5EF4-FFF2-40B4-BE49-F238E27FC236}">
                          <a16:creationId xmlns:a16="http://schemas.microsoft.com/office/drawing/2014/main" id="{3BF2A2B0-B868-3364-76B3-524D5D4D0E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1" name="楕円 730">
                      <a:extLst>
                        <a:ext uri="{FF2B5EF4-FFF2-40B4-BE49-F238E27FC236}">
                          <a16:creationId xmlns:a16="http://schemas.microsoft.com/office/drawing/2014/main" id="{F1EFF18B-521D-E2EC-E5A7-7D1A2DFEB37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26" name="台形 725">
                    <a:extLst>
                      <a:ext uri="{FF2B5EF4-FFF2-40B4-BE49-F238E27FC236}">
                        <a16:creationId xmlns:a16="http://schemas.microsoft.com/office/drawing/2014/main" id="{CEFDDEBD-FBBE-9BCA-E17A-66E0834C44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楕円 726">
                    <a:extLst>
                      <a:ext uri="{FF2B5EF4-FFF2-40B4-BE49-F238E27FC236}">
                        <a16:creationId xmlns:a16="http://schemas.microsoft.com/office/drawing/2014/main" id="{8ECA61F5-F228-0384-DE9A-52B83AB35C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楕円 727">
                    <a:extLst>
                      <a:ext uri="{FF2B5EF4-FFF2-40B4-BE49-F238E27FC236}">
                        <a16:creationId xmlns:a16="http://schemas.microsoft.com/office/drawing/2014/main" id="{768910B4-DB38-91C1-3E75-0BCFA9370C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512362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1" name="二等辺三角形 16">
                  <a:extLst>
                    <a:ext uri="{FF2B5EF4-FFF2-40B4-BE49-F238E27FC236}">
                      <a16:creationId xmlns:a16="http://schemas.microsoft.com/office/drawing/2014/main" id="{271B640F-749D-3EED-0F77-253AA7685596}"/>
                    </a:ext>
                  </a:extLst>
                </p:cNvPr>
                <p:cNvSpPr/>
                <p:nvPr/>
              </p:nvSpPr>
              <p:spPr bwMode="auto">
                <a:xfrm rot="10800000" flipH="1" flipV="1">
                  <a:off x="4793869" y="2026115"/>
                  <a:ext cx="220952" cy="86532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2" name="四角形: 角を丸くする 691">
                  <a:extLst>
                    <a:ext uri="{FF2B5EF4-FFF2-40B4-BE49-F238E27FC236}">
                      <a16:creationId xmlns:a16="http://schemas.microsoft.com/office/drawing/2014/main" id="{AADF112C-8138-C09C-6771-9F9A13329E91}"/>
                    </a:ext>
                  </a:extLst>
                </p:cNvPr>
                <p:cNvSpPr/>
                <p:nvPr/>
              </p:nvSpPr>
              <p:spPr bwMode="auto">
                <a:xfrm>
                  <a:off x="4551781" y="1570305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四角形: 角を丸くする 694">
                  <a:extLst>
                    <a:ext uri="{FF2B5EF4-FFF2-40B4-BE49-F238E27FC236}">
                      <a16:creationId xmlns:a16="http://schemas.microsoft.com/office/drawing/2014/main" id="{5EDD4EDD-DBE8-4293-BA64-498F6E096179}"/>
                    </a:ext>
                  </a:extLst>
                </p:cNvPr>
                <p:cNvSpPr/>
                <p:nvPr/>
              </p:nvSpPr>
              <p:spPr bwMode="auto">
                <a:xfrm>
                  <a:off x="5124403" y="1570305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8" name="グループ化 707">
                  <a:extLst>
                    <a:ext uri="{FF2B5EF4-FFF2-40B4-BE49-F238E27FC236}">
                      <a16:creationId xmlns:a16="http://schemas.microsoft.com/office/drawing/2014/main" id="{3FE78F94-F301-1028-325A-A79809B3B69E}"/>
                    </a:ext>
                  </a:extLst>
                </p:cNvPr>
                <p:cNvGrpSpPr/>
                <p:nvPr/>
              </p:nvGrpSpPr>
              <p:grpSpPr>
                <a:xfrm>
                  <a:off x="4450830" y="1433563"/>
                  <a:ext cx="886772" cy="45720"/>
                  <a:chOff x="7208675" y="4734850"/>
                  <a:chExt cx="886772" cy="81342"/>
                </a:xfrm>
              </p:grpSpPr>
              <p:sp>
                <p:nvSpPr>
                  <p:cNvPr id="720" name="フリーフォーム: 図形 719">
                    <a:extLst>
                      <a:ext uri="{FF2B5EF4-FFF2-40B4-BE49-F238E27FC236}">
                        <a16:creationId xmlns:a16="http://schemas.microsoft.com/office/drawing/2014/main" id="{87E78749-A8AC-C273-FECA-63300D37A40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7208675" y="4734850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6B221CE2-8895-6166-9F47-E11D7AC84E4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7763506" y="4734852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6A30B2DB-127A-2F05-3181-8B489202710E}"/>
                  </a:ext>
                </a:extLst>
              </p:cNvPr>
              <p:cNvSpPr/>
              <p:nvPr/>
            </p:nvSpPr>
            <p:spPr bwMode="auto">
              <a:xfrm>
                <a:off x="4701098" y="2265644"/>
                <a:ext cx="385684" cy="182043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42919"/>
                  <a:gd name="connsiteY0" fmla="*/ 0 h 280602"/>
                  <a:gd name="connsiteX1" fmla="*/ 482229 w 542919"/>
                  <a:gd name="connsiteY1" fmla="*/ 254267 h 280602"/>
                  <a:gd name="connsiteX2" fmla="*/ 316924 w 542919"/>
                  <a:gd name="connsiteY2" fmla="*/ 254598 h 280602"/>
                  <a:gd name="connsiteX3" fmla="*/ 271463 w 542919"/>
                  <a:gd name="connsiteY3" fmla="*/ 224472 h 280602"/>
                  <a:gd name="connsiteX4" fmla="*/ 226001 w 542919"/>
                  <a:gd name="connsiteY4" fmla="*/ 254598 h 280602"/>
                  <a:gd name="connsiteX5" fmla="*/ 60695 w 542919"/>
                  <a:gd name="connsiteY5" fmla="*/ 254267 h 280602"/>
                  <a:gd name="connsiteX6" fmla="*/ 5 w 542919"/>
                  <a:gd name="connsiteY6" fmla="*/ 1 h 280602"/>
                  <a:gd name="connsiteX7" fmla="*/ 63018 w 542919"/>
                  <a:gd name="connsiteY7" fmla="*/ 49269 h 280602"/>
                  <a:gd name="connsiteX8" fmla="*/ 147744 w 542919"/>
                  <a:gd name="connsiteY8" fmla="*/ 103495 h 280602"/>
                  <a:gd name="connsiteX9" fmla="*/ 237068 w 542919"/>
                  <a:gd name="connsiteY9" fmla="*/ 149756 h 280602"/>
                  <a:gd name="connsiteX10" fmla="*/ 271462 w 542919"/>
                  <a:gd name="connsiteY10" fmla="*/ 163638 h 280602"/>
                  <a:gd name="connsiteX11" fmla="*/ 305856 w 542919"/>
                  <a:gd name="connsiteY11" fmla="*/ 149756 h 280602"/>
                  <a:gd name="connsiteX12" fmla="*/ 395180 w 542919"/>
                  <a:gd name="connsiteY12" fmla="*/ 103494 h 280602"/>
                  <a:gd name="connsiteX13" fmla="*/ 479906 w 542919"/>
                  <a:gd name="connsiteY13" fmla="*/ 49268 h 280602"/>
                  <a:gd name="connsiteX14" fmla="*/ 542920 w 542919"/>
                  <a:gd name="connsiteY14" fmla="*/ 0 h 280602"/>
                  <a:gd name="connsiteX0" fmla="*/ 542920 w 542920"/>
                  <a:gd name="connsiteY0" fmla="*/ 0 h 275205"/>
                  <a:gd name="connsiteX1" fmla="*/ 482229 w 542920"/>
                  <a:gd name="connsiteY1" fmla="*/ 254267 h 275205"/>
                  <a:gd name="connsiteX2" fmla="*/ 316924 w 542920"/>
                  <a:gd name="connsiteY2" fmla="*/ 254598 h 275205"/>
                  <a:gd name="connsiteX3" fmla="*/ 271463 w 542920"/>
                  <a:gd name="connsiteY3" fmla="*/ 224472 h 275205"/>
                  <a:gd name="connsiteX4" fmla="*/ 60695 w 542920"/>
                  <a:gd name="connsiteY4" fmla="*/ 254267 h 275205"/>
                  <a:gd name="connsiteX5" fmla="*/ 5 w 542920"/>
                  <a:gd name="connsiteY5" fmla="*/ 1 h 275205"/>
                  <a:gd name="connsiteX6" fmla="*/ 63018 w 542920"/>
                  <a:gd name="connsiteY6" fmla="*/ 49269 h 275205"/>
                  <a:gd name="connsiteX7" fmla="*/ 147744 w 542920"/>
                  <a:gd name="connsiteY7" fmla="*/ 103495 h 275205"/>
                  <a:gd name="connsiteX8" fmla="*/ 237068 w 542920"/>
                  <a:gd name="connsiteY8" fmla="*/ 149756 h 275205"/>
                  <a:gd name="connsiteX9" fmla="*/ 271462 w 542920"/>
                  <a:gd name="connsiteY9" fmla="*/ 163638 h 275205"/>
                  <a:gd name="connsiteX10" fmla="*/ 305856 w 542920"/>
                  <a:gd name="connsiteY10" fmla="*/ 149756 h 275205"/>
                  <a:gd name="connsiteX11" fmla="*/ 395180 w 542920"/>
                  <a:gd name="connsiteY11" fmla="*/ 103494 h 275205"/>
                  <a:gd name="connsiteX12" fmla="*/ 479906 w 542920"/>
                  <a:gd name="connsiteY12" fmla="*/ 49268 h 275205"/>
                  <a:gd name="connsiteX13" fmla="*/ 542920 w 542920"/>
                  <a:gd name="connsiteY13" fmla="*/ 0 h 275205"/>
                  <a:gd name="connsiteX0" fmla="*/ 542920 w 542920"/>
                  <a:gd name="connsiteY0" fmla="*/ 0 h 265598"/>
                  <a:gd name="connsiteX1" fmla="*/ 482229 w 542920"/>
                  <a:gd name="connsiteY1" fmla="*/ 254267 h 265598"/>
                  <a:gd name="connsiteX2" fmla="*/ 271463 w 542920"/>
                  <a:gd name="connsiteY2" fmla="*/ 224472 h 265598"/>
                  <a:gd name="connsiteX3" fmla="*/ 60695 w 542920"/>
                  <a:gd name="connsiteY3" fmla="*/ 254267 h 265598"/>
                  <a:gd name="connsiteX4" fmla="*/ 5 w 542920"/>
                  <a:gd name="connsiteY4" fmla="*/ 1 h 265598"/>
                  <a:gd name="connsiteX5" fmla="*/ 63018 w 542920"/>
                  <a:gd name="connsiteY5" fmla="*/ 49269 h 265598"/>
                  <a:gd name="connsiteX6" fmla="*/ 147744 w 542920"/>
                  <a:gd name="connsiteY6" fmla="*/ 103495 h 265598"/>
                  <a:gd name="connsiteX7" fmla="*/ 237068 w 542920"/>
                  <a:gd name="connsiteY7" fmla="*/ 149756 h 265598"/>
                  <a:gd name="connsiteX8" fmla="*/ 271462 w 542920"/>
                  <a:gd name="connsiteY8" fmla="*/ 163638 h 265598"/>
                  <a:gd name="connsiteX9" fmla="*/ 305856 w 542920"/>
                  <a:gd name="connsiteY9" fmla="*/ 149756 h 265598"/>
                  <a:gd name="connsiteX10" fmla="*/ 395180 w 542920"/>
                  <a:gd name="connsiteY10" fmla="*/ 103494 h 265598"/>
                  <a:gd name="connsiteX11" fmla="*/ 479906 w 542920"/>
                  <a:gd name="connsiteY11" fmla="*/ 49268 h 265598"/>
                  <a:gd name="connsiteX12" fmla="*/ 542920 w 542920"/>
                  <a:gd name="connsiteY12" fmla="*/ 0 h 265598"/>
                  <a:gd name="connsiteX0" fmla="*/ 542920 w 542920"/>
                  <a:gd name="connsiteY0" fmla="*/ 0 h 262397"/>
                  <a:gd name="connsiteX1" fmla="*/ 482229 w 542920"/>
                  <a:gd name="connsiteY1" fmla="*/ 254267 h 262397"/>
                  <a:gd name="connsiteX2" fmla="*/ 268110 w 542920"/>
                  <a:gd name="connsiteY2" fmla="*/ 204359 h 262397"/>
                  <a:gd name="connsiteX3" fmla="*/ 60695 w 542920"/>
                  <a:gd name="connsiteY3" fmla="*/ 254267 h 262397"/>
                  <a:gd name="connsiteX4" fmla="*/ 5 w 542920"/>
                  <a:gd name="connsiteY4" fmla="*/ 1 h 262397"/>
                  <a:gd name="connsiteX5" fmla="*/ 63018 w 542920"/>
                  <a:gd name="connsiteY5" fmla="*/ 49269 h 262397"/>
                  <a:gd name="connsiteX6" fmla="*/ 147744 w 542920"/>
                  <a:gd name="connsiteY6" fmla="*/ 103495 h 262397"/>
                  <a:gd name="connsiteX7" fmla="*/ 237068 w 542920"/>
                  <a:gd name="connsiteY7" fmla="*/ 149756 h 262397"/>
                  <a:gd name="connsiteX8" fmla="*/ 271462 w 542920"/>
                  <a:gd name="connsiteY8" fmla="*/ 163638 h 262397"/>
                  <a:gd name="connsiteX9" fmla="*/ 305856 w 542920"/>
                  <a:gd name="connsiteY9" fmla="*/ 149756 h 262397"/>
                  <a:gd name="connsiteX10" fmla="*/ 395180 w 542920"/>
                  <a:gd name="connsiteY10" fmla="*/ 103494 h 262397"/>
                  <a:gd name="connsiteX11" fmla="*/ 479906 w 542920"/>
                  <a:gd name="connsiteY11" fmla="*/ 49268 h 262397"/>
                  <a:gd name="connsiteX12" fmla="*/ 542920 w 542920"/>
                  <a:gd name="connsiteY12" fmla="*/ 0 h 262397"/>
                  <a:gd name="connsiteX0" fmla="*/ 542920 w 542920"/>
                  <a:gd name="connsiteY0" fmla="*/ 0 h 256259"/>
                  <a:gd name="connsiteX1" fmla="*/ 482229 w 542920"/>
                  <a:gd name="connsiteY1" fmla="*/ 254267 h 256259"/>
                  <a:gd name="connsiteX2" fmla="*/ 268110 w 542920"/>
                  <a:gd name="connsiteY2" fmla="*/ 204359 h 256259"/>
                  <a:gd name="connsiteX3" fmla="*/ 60695 w 542920"/>
                  <a:gd name="connsiteY3" fmla="*/ 254267 h 256259"/>
                  <a:gd name="connsiteX4" fmla="*/ 5 w 542920"/>
                  <a:gd name="connsiteY4" fmla="*/ 1 h 256259"/>
                  <a:gd name="connsiteX5" fmla="*/ 63018 w 542920"/>
                  <a:gd name="connsiteY5" fmla="*/ 49269 h 256259"/>
                  <a:gd name="connsiteX6" fmla="*/ 147744 w 542920"/>
                  <a:gd name="connsiteY6" fmla="*/ 103495 h 256259"/>
                  <a:gd name="connsiteX7" fmla="*/ 237068 w 542920"/>
                  <a:gd name="connsiteY7" fmla="*/ 149756 h 256259"/>
                  <a:gd name="connsiteX8" fmla="*/ 271462 w 542920"/>
                  <a:gd name="connsiteY8" fmla="*/ 163638 h 256259"/>
                  <a:gd name="connsiteX9" fmla="*/ 305856 w 542920"/>
                  <a:gd name="connsiteY9" fmla="*/ 149756 h 256259"/>
                  <a:gd name="connsiteX10" fmla="*/ 395180 w 542920"/>
                  <a:gd name="connsiteY10" fmla="*/ 103494 h 256259"/>
                  <a:gd name="connsiteX11" fmla="*/ 479906 w 542920"/>
                  <a:gd name="connsiteY11" fmla="*/ 49268 h 256259"/>
                  <a:gd name="connsiteX12" fmla="*/ 542920 w 542920"/>
                  <a:gd name="connsiteY12" fmla="*/ 0 h 256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56259">
                    <a:moveTo>
                      <a:pt x="542920" y="0"/>
                    </a:moveTo>
                    <a:cubicBezTo>
                      <a:pt x="522690" y="84756"/>
                      <a:pt x="507918" y="240320"/>
                      <a:pt x="482229" y="254267"/>
                    </a:cubicBezTo>
                    <a:cubicBezTo>
                      <a:pt x="456540" y="268214"/>
                      <a:pt x="338366" y="204359"/>
                      <a:pt x="268110" y="204359"/>
                    </a:cubicBezTo>
                    <a:cubicBezTo>
                      <a:pt x="197854" y="214291"/>
                      <a:pt x="130951" y="244335"/>
                      <a:pt x="60695" y="254267"/>
                    </a:cubicBez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93F035C2-ADDE-C626-FE4F-CB5360016B89}"/>
                </a:ext>
              </a:extLst>
            </p:cNvPr>
            <p:cNvGrpSpPr/>
            <p:nvPr/>
          </p:nvGrpSpPr>
          <p:grpSpPr>
            <a:xfrm>
              <a:off x="7060732" y="5876944"/>
              <a:ext cx="1777420" cy="640844"/>
              <a:chOff x="4463125" y="4530916"/>
              <a:chExt cx="1904880" cy="686799"/>
            </a:xfrm>
          </p:grpSpPr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F8A9DFC7-5176-2DEB-013F-D525F237CCE9}"/>
                  </a:ext>
                </a:extLst>
              </p:cNvPr>
              <p:cNvGrpSpPr/>
              <p:nvPr/>
            </p:nvGrpSpPr>
            <p:grpSpPr>
              <a:xfrm>
                <a:off x="4463125" y="4530916"/>
                <a:ext cx="1904880" cy="686799"/>
                <a:chOff x="4299838" y="4481772"/>
                <a:chExt cx="1904880" cy="686799"/>
              </a:xfrm>
            </p:grpSpPr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2BAF9EAE-727D-B62F-ED84-4A4A2F314B58}"/>
                    </a:ext>
                  </a:extLst>
                </p:cNvPr>
                <p:cNvSpPr/>
                <p:nvPr/>
              </p:nvSpPr>
              <p:spPr>
                <a:xfrm>
                  <a:off x="4338639" y="5034879"/>
                  <a:ext cx="1827278" cy="133692"/>
                </a:xfrm>
                <a:custGeom>
                  <a:avLst/>
                  <a:gdLst>
                    <a:gd name="connsiteX0" fmla="*/ 20507 w 1840679"/>
                    <a:gd name="connsiteY0" fmla="*/ 0 h 133692"/>
                    <a:gd name="connsiteX1" fmla="*/ 1820173 w 1840679"/>
                    <a:gd name="connsiteY1" fmla="*/ 0 h 133692"/>
                    <a:gd name="connsiteX2" fmla="*/ 1840679 w 1840679"/>
                    <a:gd name="connsiteY2" fmla="*/ 54836 h 133692"/>
                    <a:gd name="connsiteX3" fmla="*/ 1840679 w 1840679"/>
                    <a:gd name="connsiteY3" fmla="*/ 88173 h 133692"/>
                    <a:gd name="connsiteX4" fmla="*/ 1754898 w 1840679"/>
                    <a:gd name="connsiteY4" fmla="*/ 133692 h 133692"/>
                    <a:gd name="connsiteX5" fmla="*/ 85781 w 1840679"/>
                    <a:gd name="connsiteY5" fmla="*/ 133692 h 133692"/>
                    <a:gd name="connsiteX6" fmla="*/ 0 w 1840679"/>
                    <a:gd name="connsiteY6" fmla="*/ 88173 h 133692"/>
                    <a:gd name="connsiteX7" fmla="*/ 0 w 1840679"/>
                    <a:gd name="connsiteY7" fmla="*/ 54836 h 133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0679" h="133692">
                      <a:moveTo>
                        <a:pt x="20507" y="0"/>
                      </a:moveTo>
                      <a:lnTo>
                        <a:pt x="1820173" y="0"/>
                      </a:lnTo>
                      <a:lnTo>
                        <a:pt x="1840679" y="54836"/>
                      </a:lnTo>
                      <a:lnTo>
                        <a:pt x="1840679" y="88173"/>
                      </a:lnTo>
                      <a:cubicBezTo>
                        <a:pt x="1840679" y="113313"/>
                        <a:pt x="1802274" y="133692"/>
                        <a:pt x="1754898" y="133692"/>
                      </a:cubicBezTo>
                      <a:lnTo>
                        <a:pt x="85781" y="133692"/>
                      </a:lnTo>
                      <a:cubicBezTo>
                        <a:pt x="38406" y="133692"/>
                        <a:pt x="0" y="113313"/>
                        <a:pt x="0" y="88173"/>
                      </a:cubicBezTo>
                      <a:lnTo>
                        <a:pt x="0" y="54836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7" name="フリーフォーム: 図形 926">
                  <a:extLst>
                    <a:ext uri="{FF2B5EF4-FFF2-40B4-BE49-F238E27FC236}">
                      <a16:creationId xmlns:a16="http://schemas.microsoft.com/office/drawing/2014/main" id="{F18ADB64-9154-7359-E566-3813A94856A3}"/>
                    </a:ext>
                  </a:extLst>
                </p:cNvPr>
                <p:cNvSpPr/>
                <p:nvPr/>
              </p:nvSpPr>
              <p:spPr>
                <a:xfrm>
                  <a:off x="4299838" y="4481772"/>
                  <a:ext cx="1904880" cy="634671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46479 w 4459870"/>
                    <a:gd name="connsiteY0" fmla="*/ 0 h 2592287"/>
                    <a:gd name="connsiteX1" fmla="*/ 3820301 w 4459870"/>
                    <a:gd name="connsiteY1" fmla="*/ 0 h 2592287"/>
                    <a:gd name="connsiteX2" fmla="*/ 4027822 w 4459870"/>
                    <a:gd name="connsiteY2" fmla="*/ 207520 h 2592287"/>
                    <a:gd name="connsiteX3" fmla="*/ 4459870 w 4459870"/>
                    <a:gd name="connsiteY3" fmla="*/ 2384766 h 2592287"/>
                    <a:gd name="connsiteX4" fmla="*/ 4252349 w 4459870"/>
                    <a:gd name="connsiteY4" fmla="*/ 2592287 h 2592287"/>
                    <a:gd name="connsiteX5" fmla="*/ 214432 w 4459870"/>
                    <a:gd name="connsiteY5" fmla="*/ 2592287 h 2592287"/>
                    <a:gd name="connsiteX6" fmla="*/ 6911 w 4459870"/>
                    <a:gd name="connsiteY6" fmla="*/ 2384766 h 2592287"/>
                    <a:gd name="connsiteX7" fmla="*/ 438959 w 4459870"/>
                    <a:gd name="connsiteY7" fmla="*/ 207520 h 2592287"/>
                    <a:gd name="connsiteX8" fmla="*/ 646479 w 4459870"/>
                    <a:gd name="connsiteY8" fmla="*/ 0 h 2592287"/>
                    <a:gd name="connsiteX0" fmla="*/ 646479 w 4465275"/>
                    <a:gd name="connsiteY0" fmla="*/ 0 h 2592287"/>
                    <a:gd name="connsiteX1" fmla="*/ 3820301 w 4465275"/>
                    <a:gd name="connsiteY1" fmla="*/ 0 h 2592287"/>
                    <a:gd name="connsiteX2" fmla="*/ 4027822 w 4465275"/>
                    <a:gd name="connsiteY2" fmla="*/ 207520 h 2592287"/>
                    <a:gd name="connsiteX3" fmla="*/ 4459870 w 4465275"/>
                    <a:gd name="connsiteY3" fmla="*/ 2384766 h 2592287"/>
                    <a:gd name="connsiteX4" fmla="*/ 4252349 w 4465275"/>
                    <a:gd name="connsiteY4" fmla="*/ 2592287 h 2592287"/>
                    <a:gd name="connsiteX5" fmla="*/ 214432 w 4465275"/>
                    <a:gd name="connsiteY5" fmla="*/ 2592287 h 2592287"/>
                    <a:gd name="connsiteX6" fmla="*/ 6911 w 4465275"/>
                    <a:gd name="connsiteY6" fmla="*/ 2384766 h 2592287"/>
                    <a:gd name="connsiteX7" fmla="*/ 438959 w 4465275"/>
                    <a:gd name="connsiteY7" fmla="*/ 207520 h 2592287"/>
                    <a:gd name="connsiteX8" fmla="*/ 646479 w 4465275"/>
                    <a:gd name="connsiteY8" fmla="*/ 0 h 2592287"/>
                    <a:gd name="connsiteX0" fmla="*/ 635893 w 4454689"/>
                    <a:gd name="connsiteY0" fmla="*/ 0 h 2592287"/>
                    <a:gd name="connsiteX1" fmla="*/ 3809715 w 4454689"/>
                    <a:gd name="connsiteY1" fmla="*/ 0 h 2592287"/>
                    <a:gd name="connsiteX2" fmla="*/ 4017236 w 4454689"/>
                    <a:gd name="connsiteY2" fmla="*/ 207520 h 2592287"/>
                    <a:gd name="connsiteX3" fmla="*/ 4449284 w 4454689"/>
                    <a:gd name="connsiteY3" fmla="*/ 2384766 h 2592287"/>
                    <a:gd name="connsiteX4" fmla="*/ 4241763 w 4454689"/>
                    <a:gd name="connsiteY4" fmla="*/ 2592287 h 2592287"/>
                    <a:gd name="connsiteX5" fmla="*/ 203846 w 4454689"/>
                    <a:gd name="connsiteY5" fmla="*/ 2592287 h 2592287"/>
                    <a:gd name="connsiteX6" fmla="*/ 7397 w 4454689"/>
                    <a:gd name="connsiteY6" fmla="*/ 2248600 h 2592287"/>
                    <a:gd name="connsiteX7" fmla="*/ 428373 w 4454689"/>
                    <a:gd name="connsiteY7" fmla="*/ 207520 h 2592287"/>
                    <a:gd name="connsiteX8" fmla="*/ 635893 w 4454689"/>
                    <a:gd name="connsiteY8" fmla="*/ 0 h 2592287"/>
                    <a:gd name="connsiteX0" fmla="*/ 635893 w 4428144"/>
                    <a:gd name="connsiteY0" fmla="*/ 0 h 2592287"/>
                    <a:gd name="connsiteX1" fmla="*/ 3809715 w 4428144"/>
                    <a:gd name="connsiteY1" fmla="*/ 0 h 2592287"/>
                    <a:gd name="connsiteX2" fmla="*/ 4017236 w 4428144"/>
                    <a:gd name="connsiteY2" fmla="*/ 207520 h 2592287"/>
                    <a:gd name="connsiteX3" fmla="*/ 4421607 w 4428144"/>
                    <a:gd name="connsiteY3" fmla="*/ 2258329 h 2592287"/>
                    <a:gd name="connsiteX4" fmla="*/ 4241763 w 4428144"/>
                    <a:gd name="connsiteY4" fmla="*/ 2592287 h 2592287"/>
                    <a:gd name="connsiteX5" fmla="*/ 203846 w 4428144"/>
                    <a:gd name="connsiteY5" fmla="*/ 2592287 h 2592287"/>
                    <a:gd name="connsiteX6" fmla="*/ 7397 w 4428144"/>
                    <a:gd name="connsiteY6" fmla="*/ 2248600 h 2592287"/>
                    <a:gd name="connsiteX7" fmla="*/ 428373 w 4428144"/>
                    <a:gd name="connsiteY7" fmla="*/ 207520 h 2592287"/>
                    <a:gd name="connsiteX8" fmla="*/ 635893 w 4428144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28144" h="2592287">
                      <a:moveTo>
                        <a:pt x="635893" y="0"/>
                      </a:moveTo>
                      <a:lnTo>
                        <a:pt x="3809715" y="0"/>
                      </a:lnTo>
                      <a:cubicBezTo>
                        <a:pt x="3924326" y="0"/>
                        <a:pt x="4017236" y="92910"/>
                        <a:pt x="4017236" y="207520"/>
                      </a:cubicBezTo>
                      <a:cubicBezTo>
                        <a:pt x="4161252" y="933269"/>
                        <a:pt x="4388393" y="2095088"/>
                        <a:pt x="4421607" y="2258329"/>
                      </a:cubicBezTo>
                      <a:cubicBezTo>
                        <a:pt x="4454821" y="2421570"/>
                        <a:pt x="4356374" y="2592287"/>
                        <a:pt x="4241763" y="2592287"/>
                      </a:cubicBezTo>
                      <a:lnTo>
                        <a:pt x="203846" y="2592287"/>
                      </a:lnTo>
                      <a:cubicBezTo>
                        <a:pt x="89235" y="2592287"/>
                        <a:pt x="-31350" y="2402116"/>
                        <a:pt x="7397" y="2248600"/>
                      </a:cubicBezTo>
                      <a:cubicBezTo>
                        <a:pt x="46144" y="2095084"/>
                        <a:pt x="284357" y="933269"/>
                        <a:pt x="428373" y="207520"/>
                      </a:cubicBezTo>
                      <a:cubicBezTo>
                        <a:pt x="428373" y="92910"/>
                        <a:pt x="521282" y="0"/>
                        <a:pt x="635893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4DB847B3-71A2-9203-8EAC-357B65BE8D55}"/>
                    </a:ext>
                  </a:extLst>
                </p:cNvPr>
                <p:cNvSpPr/>
                <p:nvPr/>
              </p:nvSpPr>
              <p:spPr>
                <a:xfrm>
                  <a:off x="4380809" y="4533900"/>
                  <a:ext cx="1752116" cy="511970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579050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30595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579050" y="0"/>
                      </a:moveTo>
                      <a:lnTo>
                        <a:pt x="3867856" y="0"/>
                      </a:lnTo>
                      <a:cubicBezTo>
                        <a:pt x="3982467" y="0"/>
                        <a:pt x="4057221" y="92910"/>
                        <a:pt x="405722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420569" y="2592287"/>
                        <a:pt x="4305958" y="2592287"/>
                      </a:cubicBezTo>
                      <a:lnTo>
                        <a:pt x="128848" y="2592287"/>
                      </a:lnTo>
                      <a:cubicBezTo>
                        <a:pt x="14237" y="2592287"/>
                        <a:pt x="0" y="2499377"/>
                        <a:pt x="0" y="2384766"/>
                      </a:cubicBezTo>
                      <a:cubicBezTo>
                        <a:pt x="144016" y="1659017"/>
                        <a:pt x="257773" y="921399"/>
                        <a:pt x="401789" y="195650"/>
                      </a:cubicBezTo>
                      <a:cubicBezTo>
                        <a:pt x="401789" y="81040"/>
                        <a:pt x="464439" y="0"/>
                        <a:pt x="57905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A207A2A0-6490-E337-661D-1979ABE631AA}"/>
                    </a:ext>
                  </a:extLst>
                </p:cNvPr>
                <p:cNvSpPr/>
                <p:nvPr/>
              </p:nvSpPr>
              <p:spPr>
                <a:xfrm>
                  <a:off x="4380809" y="4535873"/>
                  <a:ext cx="1752116" cy="509997"/>
                </a:xfrm>
                <a:custGeom>
                  <a:avLst/>
                  <a:gdLst>
                    <a:gd name="connsiteX0" fmla="*/ 227840 w 1752116"/>
                    <a:gd name="connsiteY0" fmla="*/ 0 h 509997"/>
                    <a:gd name="connsiteX1" fmla="*/ 1521894 w 1752116"/>
                    <a:gd name="connsiteY1" fmla="*/ 0 h 509997"/>
                    <a:gd name="connsiteX2" fmla="*/ 1596404 w 1752116"/>
                    <a:gd name="connsiteY2" fmla="*/ 40985 h 509997"/>
                    <a:gd name="connsiteX3" fmla="*/ 1752116 w 1752116"/>
                    <a:gd name="connsiteY3" fmla="*/ 470985 h 509997"/>
                    <a:gd name="connsiteX4" fmla="*/ 1740107 w 1752116"/>
                    <a:gd name="connsiteY4" fmla="*/ 499966 h 509997"/>
                    <a:gd name="connsiteX5" fmla="*/ 1707947 w 1752116"/>
                    <a:gd name="connsiteY5" fmla="*/ 508389 h 509997"/>
                    <a:gd name="connsiteX6" fmla="*/ 1569959 w 1752116"/>
                    <a:gd name="connsiteY6" fmla="*/ 88724 h 509997"/>
                    <a:gd name="connsiteX7" fmla="*/ 1498184 w 1752116"/>
                    <a:gd name="connsiteY7" fmla="*/ 45244 h 509997"/>
                    <a:gd name="connsiteX8" fmla="*/ 251638 w 1752116"/>
                    <a:gd name="connsiteY8" fmla="*/ 45244 h 509997"/>
                    <a:gd name="connsiteX9" fmla="*/ 184451 w 1752116"/>
                    <a:gd name="connsiteY9" fmla="*/ 86237 h 509997"/>
                    <a:gd name="connsiteX10" fmla="*/ 43753 w 1752116"/>
                    <a:gd name="connsiteY10" fmla="*/ 509997 h 509997"/>
                    <a:gd name="connsiteX11" fmla="*/ 8438 w 1752116"/>
                    <a:gd name="connsiteY11" fmla="*/ 499966 h 509997"/>
                    <a:gd name="connsiteX12" fmla="*/ 0 w 1752116"/>
                    <a:gd name="connsiteY12" fmla="*/ 470985 h 509997"/>
                    <a:gd name="connsiteX13" fmla="*/ 158093 w 1752116"/>
                    <a:gd name="connsiteY13" fmla="*/ 38641 h 509997"/>
                    <a:gd name="connsiteX14" fmla="*/ 227840 w 1752116"/>
                    <a:gd name="connsiteY14" fmla="*/ 0 h 509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2116" h="509997">
                      <a:moveTo>
                        <a:pt x="227840" y="0"/>
                      </a:moveTo>
                      <a:lnTo>
                        <a:pt x="1521894" y="0"/>
                      </a:lnTo>
                      <a:cubicBezTo>
                        <a:pt x="1566991" y="0"/>
                        <a:pt x="1596404" y="18350"/>
                        <a:pt x="1596404" y="40985"/>
                      </a:cubicBezTo>
                      <a:lnTo>
                        <a:pt x="1752116" y="470985"/>
                      </a:lnTo>
                      <a:cubicBezTo>
                        <a:pt x="1752116" y="482303"/>
                        <a:pt x="1748930" y="492549"/>
                        <a:pt x="1740107" y="499966"/>
                      </a:cubicBezTo>
                      <a:lnTo>
                        <a:pt x="1707947" y="508389"/>
                      </a:lnTo>
                      <a:lnTo>
                        <a:pt x="1569959" y="88724"/>
                      </a:lnTo>
                      <a:cubicBezTo>
                        <a:pt x="1569959" y="64711"/>
                        <a:pt x="1541625" y="45244"/>
                        <a:pt x="1498184" y="45244"/>
                      </a:cubicBezTo>
                      <a:lnTo>
                        <a:pt x="251638" y="45244"/>
                      </a:lnTo>
                      <a:cubicBezTo>
                        <a:pt x="208197" y="45244"/>
                        <a:pt x="184451" y="62224"/>
                        <a:pt x="184451" y="86237"/>
                      </a:cubicBezTo>
                      <a:lnTo>
                        <a:pt x="43753" y="509997"/>
                      </a:lnTo>
                      <a:lnTo>
                        <a:pt x="8438" y="499966"/>
                      </a:lnTo>
                      <a:cubicBezTo>
                        <a:pt x="1401" y="492549"/>
                        <a:pt x="0" y="482303"/>
                        <a:pt x="0" y="470985"/>
                      </a:cubicBezTo>
                      <a:cubicBezTo>
                        <a:pt x="56667" y="327652"/>
                        <a:pt x="101427" y="181974"/>
                        <a:pt x="158093" y="38641"/>
                      </a:cubicBezTo>
                      <a:cubicBezTo>
                        <a:pt x="158093" y="16005"/>
                        <a:pt x="182744" y="0"/>
                        <a:pt x="227840" y="0"/>
                      </a:cubicBezTo>
                      <a:close/>
                    </a:path>
                  </a:pathLst>
                </a:custGeom>
                <a:solidFill>
                  <a:srgbClr val="262626">
                    <a:alpha val="50196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17" name="楕円 916">
                <a:extLst>
                  <a:ext uri="{FF2B5EF4-FFF2-40B4-BE49-F238E27FC236}">
                    <a16:creationId xmlns:a16="http://schemas.microsoft.com/office/drawing/2014/main" id="{9B2C939D-DB83-6BA8-8F4E-B9908B643304}"/>
                  </a:ext>
                </a:extLst>
              </p:cNvPr>
              <p:cNvSpPr/>
              <p:nvPr/>
            </p:nvSpPr>
            <p:spPr bwMode="auto">
              <a:xfrm>
                <a:off x="4631814" y="4728806"/>
                <a:ext cx="794288" cy="33623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8" name="グループ化 917">
                <a:extLst>
                  <a:ext uri="{FF2B5EF4-FFF2-40B4-BE49-F238E27FC236}">
                    <a16:creationId xmlns:a16="http://schemas.microsoft.com/office/drawing/2014/main" id="{C9F7B3F1-5E1D-52A3-5E14-02EBEA15B84F}"/>
                  </a:ext>
                </a:extLst>
              </p:cNvPr>
              <p:cNvGrpSpPr/>
              <p:nvPr/>
            </p:nvGrpSpPr>
            <p:grpSpPr>
              <a:xfrm>
                <a:off x="4752301" y="4689120"/>
                <a:ext cx="537975" cy="257820"/>
                <a:chOff x="8265368" y="3212977"/>
                <a:chExt cx="1152128" cy="608964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924" name="楕円 21">
                  <a:extLst>
                    <a:ext uri="{FF2B5EF4-FFF2-40B4-BE49-F238E27FC236}">
                      <a16:creationId xmlns:a16="http://schemas.microsoft.com/office/drawing/2014/main" id="{B29841AE-DB3E-B27E-211A-3411DD9DE8C2}"/>
                    </a:ext>
                  </a:extLst>
                </p:cNvPr>
                <p:cNvSpPr/>
                <p:nvPr/>
              </p:nvSpPr>
              <p:spPr>
                <a:xfrm>
                  <a:off x="8265368" y="3212977"/>
                  <a:ext cx="1152128" cy="600074"/>
                </a:xfrm>
                <a:custGeom>
                  <a:avLst/>
                  <a:gdLst>
                    <a:gd name="connsiteX0" fmla="*/ 0 w 1152128"/>
                    <a:gd name="connsiteY0" fmla="*/ 357187 h 714373"/>
                    <a:gd name="connsiteX1" fmla="*/ 576064 w 1152128"/>
                    <a:gd name="connsiteY1" fmla="*/ 0 h 714373"/>
                    <a:gd name="connsiteX2" fmla="*/ 1152128 w 1152128"/>
                    <a:gd name="connsiteY2" fmla="*/ 357187 h 714373"/>
                    <a:gd name="connsiteX3" fmla="*/ 576064 w 1152128"/>
                    <a:gd name="connsiteY3" fmla="*/ 714374 h 714373"/>
                    <a:gd name="connsiteX4" fmla="*/ 0 w 1152128"/>
                    <a:gd name="connsiteY4" fmla="*/ 357187 h 714373"/>
                    <a:gd name="connsiteX0" fmla="*/ 0 w 1152128"/>
                    <a:gd name="connsiteY0" fmla="*/ 357187 h 714374"/>
                    <a:gd name="connsiteX1" fmla="*/ 576064 w 1152128"/>
                    <a:gd name="connsiteY1" fmla="*/ 0 h 714374"/>
                    <a:gd name="connsiteX2" fmla="*/ 1152128 w 1152128"/>
                    <a:gd name="connsiteY2" fmla="*/ 357187 h 714374"/>
                    <a:gd name="connsiteX3" fmla="*/ 576064 w 1152128"/>
                    <a:gd name="connsiteY3" fmla="*/ 714374 h 714374"/>
                    <a:gd name="connsiteX4" fmla="*/ 0 w 1152128"/>
                    <a:gd name="connsiteY4" fmla="*/ 357187 h 714374"/>
                    <a:gd name="connsiteX0" fmla="*/ 0 w 1152128"/>
                    <a:gd name="connsiteY0" fmla="*/ 357187 h 714374"/>
                    <a:gd name="connsiteX1" fmla="*/ 576064 w 1152128"/>
                    <a:gd name="connsiteY1" fmla="*/ 0 h 714374"/>
                    <a:gd name="connsiteX2" fmla="*/ 1152128 w 1152128"/>
                    <a:gd name="connsiteY2" fmla="*/ 357187 h 714374"/>
                    <a:gd name="connsiteX3" fmla="*/ 576064 w 1152128"/>
                    <a:gd name="connsiteY3" fmla="*/ 714374 h 714374"/>
                    <a:gd name="connsiteX4" fmla="*/ 0 w 1152128"/>
                    <a:gd name="connsiteY4" fmla="*/ 357187 h 714374"/>
                    <a:gd name="connsiteX0" fmla="*/ 0 w 1152128"/>
                    <a:gd name="connsiteY0" fmla="*/ 357187 h 714374"/>
                    <a:gd name="connsiteX1" fmla="*/ 576064 w 1152128"/>
                    <a:gd name="connsiteY1" fmla="*/ 0 h 714374"/>
                    <a:gd name="connsiteX2" fmla="*/ 1152128 w 1152128"/>
                    <a:gd name="connsiteY2" fmla="*/ 357187 h 714374"/>
                    <a:gd name="connsiteX3" fmla="*/ 576064 w 1152128"/>
                    <a:gd name="connsiteY3" fmla="*/ 714374 h 714374"/>
                    <a:gd name="connsiteX4" fmla="*/ 0 w 1152128"/>
                    <a:gd name="connsiteY4" fmla="*/ 357187 h 714374"/>
                    <a:gd name="connsiteX0" fmla="*/ 0 w 1152128"/>
                    <a:gd name="connsiteY0" fmla="*/ 357187 h 600074"/>
                    <a:gd name="connsiteX1" fmla="*/ 576064 w 1152128"/>
                    <a:gd name="connsiteY1" fmla="*/ 0 h 600074"/>
                    <a:gd name="connsiteX2" fmla="*/ 1152128 w 1152128"/>
                    <a:gd name="connsiteY2" fmla="*/ 357187 h 600074"/>
                    <a:gd name="connsiteX3" fmla="*/ 576064 w 1152128"/>
                    <a:gd name="connsiteY3" fmla="*/ 600074 h 600074"/>
                    <a:gd name="connsiteX4" fmla="*/ 0 w 1152128"/>
                    <a:gd name="connsiteY4" fmla="*/ 357187 h 600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28" h="600074">
                      <a:moveTo>
                        <a:pt x="0" y="357187"/>
                      </a:moveTo>
                      <a:cubicBezTo>
                        <a:pt x="0" y="159918"/>
                        <a:pt x="257913" y="0"/>
                        <a:pt x="576064" y="0"/>
                      </a:cubicBezTo>
                      <a:cubicBezTo>
                        <a:pt x="894215" y="0"/>
                        <a:pt x="1152128" y="159918"/>
                        <a:pt x="1152128" y="357187"/>
                      </a:cubicBezTo>
                      <a:cubicBezTo>
                        <a:pt x="1152128" y="554456"/>
                        <a:pt x="894215" y="600074"/>
                        <a:pt x="576064" y="600074"/>
                      </a:cubicBezTo>
                      <a:cubicBezTo>
                        <a:pt x="257913" y="600074"/>
                        <a:pt x="0" y="554456"/>
                        <a:pt x="0" y="3571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4803EB4C-152A-6301-47D6-E483094464AA}"/>
                    </a:ext>
                  </a:extLst>
                </p:cNvPr>
                <p:cNvSpPr/>
                <p:nvPr/>
              </p:nvSpPr>
              <p:spPr>
                <a:xfrm>
                  <a:off x="8273374" y="3624936"/>
                  <a:ext cx="1136116" cy="197005"/>
                </a:xfrm>
                <a:custGeom>
                  <a:avLst/>
                  <a:gdLst>
                    <a:gd name="connsiteX0" fmla="*/ 1136116 w 1136116"/>
                    <a:gd name="connsiteY0" fmla="*/ 0 h 197005"/>
                    <a:gd name="connsiteX1" fmla="*/ 1132418 w 1136116"/>
                    <a:gd name="connsiteY1" fmla="*/ 21192 h 197005"/>
                    <a:gd name="connsiteX2" fmla="*/ 568058 w 1136116"/>
                    <a:gd name="connsiteY2" fmla="*/ 197005 h 197005"/>
                    <a:gd name="connsiteX3" fmla="*/ 3698 w 1136116"/>
                    <a:gd name="connsiteY3" fmla="*/ 21192 h 197005"/>
                    <a:gd name="connsiteX4" fmla="*/ 0 w 1136116"/>
                    <a:gd name="connsiteY4" fmla="*/ 0 h 197005"/>
                    <a:gd name="connsiteX5" fmla="*/ 73926 w 1136116"/>
                    <a:gd name="connsiteY5" fmla="*/ 27617 h 197005"/>
                    <a:gd name="connsiteX6" fmla="*/ 568058 w 1136116"/>
                    <a:gd name="connsiteY6" fmla="*/ 75085 h 197005"/>
                    <a:gd name="connsiteX7" fmla="*/ 1062190 w 1136116"/>
                    <a:gd name="connsiteY7" fmla="*/ 27617 h 197005"/>
                    <a:gd name="connsiteX8" fmla="*/ 1136116 w 1136116"/>
                    <a:gd name="connsiteY8" fmla="*/ 0 h 197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36116" h="197005">
                      <a:moveTo>
                        <a:pt x="1136116" y="0"/>
                      </a:moveTo>
                      <a:lnTo>
                        <a:pt x="1132418" y="21192"/>
                      </a:lnTo>
                      <a:cubicBezTo>
                        <a:pt x="1078703" y="162079"/>
                        <a:pt x="846440" y="197005"/>
                        <a:pt x="568058" y="197005"/>
                      </a:cubicBezTo>
                      <a:cubicBezTo>
                        <a:pt x="289676" y="197005"/>
                        <a:pt x="57414" y="162079"/>
                        <a:pt x="3698" y="21192"/>
                      </a:cubicBezTo>
                      <a:lnTo>
                        <a:pt x="0" y="0"/>
                      </a:lnTo>
                      <a:lnTo>
                        <a:pt x="73926" y="27617"/>
                      </a:lnTo>
                      <a:cubicBezTo>
                        <a:pt x="200386" y="63681"/>
                        <a:pt x="375088" y="75085"/>
                        <a:pt x="568058" y="75085"/>
                      </a:cubicBezTo>
                      <a:cubicBezTo>
                        <a:pt x="761028" y="75085"/>
                        <a:pt x="935730" y="63681"/>
                        <a:pt x="1062190" y="27617"/>
                      </a:cubicBezTo>
                      <a:lnTo>
                        <a:pt x="1136116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19" name="楕円 918">
                <a:extLst>
                  <a:ext uri="{FF2B5EF4-FFF2-40B4-BE49-F238E27FC236}">
                    <a16:creationId xmlns:a16="http://schemas.microsoft.com/office/drawing/2014/main" id="{592971B8-3667-8BEA-5E7F-8D8D73AAE1DE}"/>
                  </a:ext>
                </a:extLst>
              </p:cNvPr>
              <p:cNvSpPr/>
              <p:nvPr/>
            </p:nvSpPr>
            <p:spPr bwMode="auto">
              <a:xfrm>
                <a:off x="5328934" y="4595063"/>
                <a:ext cx="594898" cy="24651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月 942">
                <a:extLst>
                  <a:ext uri="{FF2B5EF4-FFF2-40B4-BE49-F238E27FC236}">
                    <a16:creationId xmlns:a16="http://schemas.microsoft.com/office/drawing/2014/main" id="{0858BC63-8DF7-E6B2-8FD0-DB04D0127A43}"/>
                  </a:ext>
                </a:extLst>
              </p:cNvPr>
              <p:cNvSpPr/>
              <p:nvPr/>
            </p:nvSpPr>
            <p:spPr>
              <a:xfrm rot="4637139">
                <a:off x="5562304" y="4538918"/>
                <a:ext cx="128157" cy="321578"/>
              </a:xfrm>
              <a:custGeom>
                <a:avLst/>
                <a:gdLst>
                  <a:gd name="connsiteX0" fmla="*/ 526136 w 526136"/>
                  <a:gd name="connsiteY0" fmla="*/ 1052270 h 1052270"/>
                  <a:gd name="connsiteX1" fmla="*/ 0 w 526136"/>
                  <a:gd name="connsiteY1" fmla="*/ 526135 h 1052270"/>
                  <a:gd name="connsiteX2" fmla="*/ 526136 w 526136"/>
                  <a:gd name="connsiteY2" fmla="*/ 0 h 1052270"/>
                  <a:gd name="connsiteX3" fmla="*/ 263068 w 526136"/>
                  <a:gd name="connsiteY3" fmla="*/ 526135 h 1052270"/>
                  <a:gd name="connsiteX4" fmla="*/ 526136 w 526136"/>
                  <a:gd name="connsiteY4" fmla="*/ 1052270 h 1052270"/>
                  <a:gd name="connsiteX0" fmla="*/ 526136 w 531372"/>
                  <a:gd name="connsiteY0" fmla="*/ 1052270 h 1096584"/>
                  <a:gd name="connsiteX1" fmla="*/ 0 w 531372"/>
                  <a:gd name="connsiteY1" fmla="*/ 526135 h 1096584"/>
                  <a:gd name="connsiteX2" fmla="*/ 526136 w 531372"/>
                  <a:gd name="connsiteY2" fmla="*/ 0 h 1096584"/>
                  <a:gd name="connsiteX3" fmla="*/ 263068 w 531372"/>
                  <a:gd name="connsiteY3" fmla="*/ 526135 h 1096584"/>
                  <a:gd name="connsiteX4" fmla="*/ 526136 w 531372"/>
                  <a:gd name="connsiteY4" fmla="*/ 1052270 h 1096584"/>
                  <a:gd name="connsiteX0" fmla="*/ 526136 w 538549"/>
                  <a:gd name="connsiteY0" fmla="*/ 1073231 h 1117545"/>
                  <a:gd name="connsiteX1" fmla="*/ 0 w 538549"/>
                  <a:gd name="connsiteY1" fmla="*/ 547096 h 1117545"/>
                  <a:gd name="connsiteX2" fmla="*/ 526136 w 538549"/>
                  <a:gd name="connsiteY2" fmla="*/ 20961 h 1117545"/>
                  <a:gd name="connsiteX3" fmla="*/ 263068 w 538549"/>
                  <a:gd name="connsiteY3" fmla="*/ 547096 h 1117545"/>
                  <a:gd name="connsiteX4" fmla="*/ 526136 w 538549"/>
                  <a:gd name="connsiteY4" fmla="*/ 1073231 h 1117545"/>
                  <a:gd name="connsiteX0" fmla="*/ 508449 w 512234"/>
                  <a:gd name="connsiteY0" fmla="*/ 1052274 h 1052279"/>
                  <a:gd name="connsiteX1" fmla="*/ 0 w 512234"/>
                  <a:gd name="connsiteY1" fmla="*/ 533602 h 1052279"/>
                  <a:gd name="connsiteX2" fmla="*/ 508449 w 512234"/>
                  <a:gd name="connsiteY2" fmla="*/ 4 h 1052279"/>
                  <a:gd name="connsiteX3" fmla="*/ 245381 w 512234"/>
                  <a:gd name="connsiteY3" fmla="*/ 526139 h 1052279"/>
                  <a:gd name="connsiteX4" fmla="*/ 508449 w 512234"/>
                  <a:gd name="connsiteY4" fmla="*/ 1052274 h 1052279"/>
                  <a:gd name="connsiteX0" fmla="*/ 508449 w 516827"/>
                  <a:gd name="connsiteY0" fmla="*/ 1052274 h 1089943"/>
                  <a:gd name="connsiteX1" fmla="*/ 0 w 516827"/>
                  <a:gd name="connsiteY1" fmla="*/ 533602 h 1089943"/>
                  <a:gd name="connsiteX2" fmla="*/ 508449 w 516827"/>
                  <a:gd name="connsiteY2" fmla="*/ 4 h 1089943"/>
                  <a:gd name="connsiteX3" fmla="*/ 245381 w 516827"/>
                  <a:gd name="connsiteY3" fmla="*/ 526139 h 1089943"/>
                  <a:gd name="connsiteX4" fmla="*/ 508449 w 516827"/>
                  <a:gd name="connsiteY4" fmla="*/ 1052274 h 1089943"/>
                  <a:gd name="connsiteX0" fmla="*/ 508449 w 516827"/>
                  <a:gd name="connsiteY0" fmla="*/ 1070859 h 1108528"/>
                  <a:gd name="connsiteX1" fmla="*/ 0 w 516827"/>
                  <a:gd name="connsiteY1" fmla="*/ 552187 h 1108528"/>
                  <a:gd name="connsiteX2" fmla="*/ 508449 w 516827"/>
                  <a:gd name="connsiteY2" fmla="*/ 18589 h 1108528"/>
                  <a:gd name="connsiteX3" fmla="*/ 245381 w 516827"/>
                  <a:gd name="connsiteY3" fmla="*/ 544724 h 1108528"/>
                  <a:gd name="connsiteX4" fmla="*/ 508449 w 516827"/>
                  <a:gd name="connsiteY4" fmla="*/ 1070859 h 1108528"/>
                  <a:gd name="connsiteX0" fmla="*/ 508449 w 516373"/>
                  <a:gd name="connsiteY0" fmla="*/ 1052349 h 1052415"/>
                  <a:gd name="connsiteX1" fmla="*/ 0 w 516373"/>
                  <a:gd name="connsiteY1" fmla="*/ 533677 h 1052415"/>
                  <a:gd name="connsiteX2" fmla="*/ 508449 w 516373"/>
                  <a:gd name="connsiteY2" fmla="*/ 79 h 1052415"/>
                  <a:gd name="connsiteX3" fmla="*/ 323479 w 516373"/>
                  <a:gd name="connsiteY3" fmla="*/ 564420 h 1052415"/>
                  <a:gd name="connsiteX4" fmla="*/ 508449 w 516373"/>
                  <a:gd name="connsiteY4" fmla="*/ 1052349 h 1052415"/>
                  <a:gd name="connsiteX0" fmla="*/ 387545 w 391086"/>
                  <a:gd name="connsiteY0" fmla="*/ 1052296 h 1052345"/>
                  <a:gd name="connsiteX1" fmla="*/ 1 w 391086"/>
                  <a:gd name="connsiteY1" fmla="*/ 585420 h 1052345"/>
                  <a:gd name="connsiteX2" fmla="*/ 387545 w 391086"/>
                  <a:gd name="connsiteY2" fmla="*/ 26 h 1052345"/>
                  <a:gd name="connsiteX3" fmla="*/ 202575 w 391086"/>
                  <a:gd name="connsiteY3" fmla="*/ 564367 h 1052345"/>
                  <a:gd name="connsiteX4" fmla="*/ 387545 w 391086"/>
                  <a:gd name="connsiteY4" fmla="*/ 1052296 h 1052345"/>
                  <a:gd name="connsiteX0" fmla="*/ 387545 w 402255"/>
                  <a:gd name="connsiteY0" fmla="*/ 1052296 h 1064226"/>
                  <a:gd name="connsiteX1" fmla="*/ 1 w 402255"/>
                  <a:gd name="connsiteY1" fmla="*/ 585420 h 1064226"/>
                  <a:gd name="connsiteX2" fmla="*/ 387545 w 402255"/>
                  <a:gd name="connsiteY2" fmla="*/ 26 h 1064226"/>
                  <a:gd name="connsiteX3" fmla="*/ 202575 w 402255"/>
                  <a:gd name="connsiteY3" fmla="*/ 564367 h 1064226"/>
                  <a:gd name="connsiteX4" fmla="*/ 387545 w 402255"/>
                  <a:gd name="connsiteY4" fmla="*/ 1052296 h 1064226"/>
                  <a:gd name="connsiteX0" fmla="*/ 387545 w 422434"/>
                  <a:gd name="connsiteY0" fmla="*/ 1061080 h 1073010"/>
                  <a:gd name="connsiteX1" fmla="*/ 1 w 422434"/>
                  <a:gd name="connsiteY1" fmla="*/ 594204 h 1073010"/>
                  <a:gd name="connsiteX2" fmla="*/ 387545 w 422434"/>
                  <a:gd name="connsiteY2" fmla="*/ 8810 h 1073010"/>
                  <a:gd name="connsiteX3" fmla="*/ 202575 w 422434"/>
                  <a:gd name="connsiteY3" fmla="*/ 573151 h 1073010"/>
                  <a:gd name="connsiteX4" fmla="*/ 387545 w 422434"/>
                  <a:gd name="connsiteY4" fmla="*/ 1061080 h 1073010"/>
                  <a:gd name="connsiteX0" fmla="*/ 387545 w 422431"/>
                  <a:gd name="connsiteY0" fmla="*/ 1061080 h 1079134"/>
                  <a:gd name="connsiteX1" fmla="*/ 1 w 422431"/>
                  <a:gd name="connsiteY1" fmla="*/ 594204 h 1079134"/>
                  <a:gd name="connsiteX2" fmla="*/ 387545 w 422431"/>
                  <a:gd name="connsiteY2" fmla="*/ 8810 h 1079134"/>
                  <a:gd name="connsiteX3" fmla="*/ 202575 w 422431"/>
                  <a:gd name="connsiteY3" fmla="*/ 573151 h 1079134"/>
                  <a:gd name="connsiteX4" fmla="*/ 387545 w 422431"/>
                  <a:gd name="connsiteY4" fmla="*/ 1061080 h 107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2431" h="1079134">
                    <a:moveTo>
                      <a:pt x="387545" y="1061080"/>
                    </a:moveTo>
                    <a:cubicBezTo>
                      <a:pt x="276890" y="1151965"/>
                      <a:pt x="1" y="884780"/>
                      <a:pt x="1" y="594204"/>
                    </a:cubicBezTo>
                    <a:cubicBezTo>
                      <a:pt x="1" y="303628"/>
                      <a:pt x="247912" y="-61534"/>
                      <a:pt x="387545" y="8810"/>
                    </a:cubicBezTo>
                    <a:cubicBezTo>
                      <a:pt x="527178" y="79154"/>
                      <a:pt x="202575" y="366145"/>
                      <a:pt x="202575" y="573151"/>
                    </a:cubicBezTo>
                    <a:cubicBezTo>
                      <a:pt x="202575" y="780157"/>
                      <a:pt x="498200" y="970195"/>
                      <a:pt x="387545" y="106108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21" name="グループ化 920">
                <a:extLst>
                  <a:ext uri="{FF2B5EF4-FFF2-40B4-BE49-F238E27FC236}">
                    <a16:creationId xmlns:a16="http://schemas.microsoft.com/office/drawing/2014/main" id="{92E5956A-3D2E-78C9-FC07-D31F1A1B0D2B}"/>
                  </a:ext>
                </a:extLst>
              </p:cNvPr>
              <p:cNvGrpSpPr/>
              <p:nvPr/>
            </p:nvGrpSpPr>
            <p:grpSpPr>
              <a:xfrm>
                <a:off x="5862296" y="4530916"/>
                <a:ext cx="266994" cy="511970"/>
                <a:chOff x="4952999" y="3709989"/>
                <a:chExt cx="290513" cy="566814"/>
              </a:xfrm>
            </p:grpSpPr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E19652ED-5352-A8D8-FCA5-477F90D60152}"/>
                    </a:ext>
                  </a:extLst>
                </p:cNvPr>
                <p:cNvSpPr/>
                <p:nvPr/>
              </p:nvSpPr>
              <p:spPr>
                <a:xfrm>
                  <a:off x="4952999" y="3779257"/>
                  <a:ext cx="290513" cy="497546"/>
                </a:xfrm>
                <a:custGeom>
                  <a:avLst/>
                  <a:gdLst>
                    <a:gd name="connsiteX0" fmla="*/ 57747 w 223838"/>
                    <a:gd name="connsiteY0" fmla="*/ 0 h 392279"/>
                    <a:gd name="connsiteX1" fmla="*/ 166093 w 223838"/>
                    <a:gd name="connsiteY1" fmla="*/ 0 h 392279"/>
                    <a:gd name="connsiteX2" fmla="*/ 195101 w 223838"/>
                    <a:gd name="connsiteY2" fmla="*/ 116034 h 392279"/>
                    <a:gd name="connsiteX3" fmla="*/ 198962 w 223838"/>
                    <a:gd name="connsiteY3" fmla="*/ 118637 h 392279"/>
                    <a:gd name="connsiteX4" fmla="*/ 223838 w 223838"/>
                    <a:gd name="connsiteY4" fmla="*/ 178693 h 392279"/>
                    <a:gd name="connsiteX5" fmla="*/ 223838 w 223838"/>
                    <a:gd name="connsiteY5" fmla="*/ 280360 h 392279"/>
                    <a:gd name="connsiteX6" fmla="*/ 111919 w 223838"/>
                    <a:gd name="connsiteY6" fmla="*/ 392279 h 392279"/>
                    <a:gd name="connsiteX7" fmla="*/ 0 w 223838"/>
                    <a:gd name="connsiteY7" fmla="*/ 280360 h 392279"/>
                    <a:gd name="connsiteX8" fmla="*/ 0 w 223838"/>
                    <a:gd name="connsiteY8" fmla="*/ 178693 h 392279"/>
                    <a:gd name="connsiteX9" fmla="*/ 24877 w 223838"/>
                    <a:gd name="connsiteY9" fmla="*/ 118637 h 392279"/>
                    <a:gd name="connsiteX10" fmla="*/ 28739 w 223838"/>
                    <a:gd name="connsiteY10" fmla="*/ 116033 h 39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3838" h="392279">
                      <a:moveTo>
                        <a:pt x="57747" y="0"/>
                      </a:moveTo>
                      <a:lnTo>
                        <a:pt x="166093" y="0"/>
                      </a:lnTo>
                      <a:lnTo>
                        <a:pt x="195101" y="116034"/>
                      </a:lnTo>
                      <a:lnTo>
                        <a:pt x="198962" y="118637"/>
                      </a:lnTo>
                      <a:cubicBezTo>
                        <a:pt x="214332" y="134006"/>
                        <a:pt x="223838" y="155240"/>
                        <a:pt x="223838" y="178693"/>
                      </a:cubicBezTo>
                      <a:lnTo>
                        <a:pt x="223838" y="280360"/>
                      </a:lnTo>
                      <a:cubicBezTo>
                        <a:pt x="223838" y="342171"/>
                        <a:pt x="173730" y="392279"/>
                        <a:pt x="111919" y="392279"/>
                      </a:cubicBezTo>
                      <a:cubicBezTo>
                        <a:pt x="50108" y="392279"/>
                        <a:pt x="0" y="342171"/>
                        <a:pt x="0" y="280360"/>
                      </a:cubicBezTo>
                      <a:lnTo>
                        <a:pt x="0" y="178693"/>
                      </a:lnTo>
                      <a:cubicBezTo>
                        <a:pt x="0" y="155240"/>
                        <a:pt x="9507" y="134006"/>
                        <a:pt x="24877" y="118637"/>
                      </a:cubicBezTo>
                      <a:lnTo>
                        <a:pt x="28739" y="116033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1A687FA7-2B32-574B-0F08-DF2394B0D327}"/>
                    </a:ext>
                  </a:extLst>
                </p:cNvPr>
                <p:cNvSpPr/>
                <p:nvPr/>
              </p:nvSpPr>
              <p:spPr>
                <a:xfrm>
                  <a:off x="5011046" y="3709989"/>
                  <a:ext cx="174418" cy="131750"/>
                </a:xfrm>
                <a:custGeom>
                  <a:avLst/>
                  <a:gdLst>
                    <a:gd name="connsiteX0" fmla="*/ 87209 w 174418"/>
                    <a:gd name="connsiteY0" fmla="*/ 0 h 131750"/>
                    <a:gd name="connsiteX1" fmla="*/ 140751 w 174418"/>
                    <a:gd name="connsiteY1" fmla="*/ 10977 h 131750"/>
                    <a:gd name="connsiteX2" fmla="*/ 154989 w 174418"/>
                    <a:gd name="connsiteY2" fmla="*/ 21430 h 131750"/>
                    <a:gd name="connsiteX3" fmla="*/ 158521 w 174418"/>
                    <a:gd name="connsiteY3" fmla="*/ 21430 h 131750"/>
                    <a:gd name="connsiteX4" fmla="*/ 161908 w 174418"/>
                    <a:gd name="connsiteY4" fmla="*/ 34977 h 131750"/>
                    <a:gd name="connsiteX5" fmla="*/ 162928 w 174418"/>
                    <a:gd name="connsiteY5" fmla="*/ 37479 h 131750"/>
                    <a:gd name="connsiteX6" fmla="*/ 162624 w 174418"/>
                    <a:gd name="connsiteY6" fmla="*/ 37842 h 131750"/>
                    <a:gd name="connsiteX7" fmla="*/ 173918 w 174418"/>
                    <a:gd name="connsiteY7" fmla="*/ 83019 h 131750"/>
                    <a:gd name="connsiteX8" fmla="*/ 169360 w 174418"/>
                    <a:gd name="connsiteY8" fmla="*/ 83019 h 131750"/>
                    <a:gd name="connsiteX9" fmla="*/ 174418 w 174418"/>
                    <a:gd name="connsiteY9" fmla="*/ 88584 h 131750"/>
                    <a:gd name="connsiteX10" fmla="*/ 87209 w 174418"/>
                    <a:gd name="connsiteY10" fmla="*/ 131750 h 131750"/>
                    <a:gd name="connsiteX11" fmla="*/ 0 w 174418"/>
                    <a:gd name="connsiteY11" fmla="*/ 88584 h 131750"/>
                    <a:gd name="connsiteX12" fmla="*/ 2270 w 174418"/>
                    <a:gd name="connsiteY12" fmla="*/ 83019 h 131750"/>
                    <a:gd name="connsiteX13" fmla="*/ 500 w 174418"/>
                    <a:gd name="connsiteY13" fmla="*/ 83019 h 131750"/>
                    <a:gd name="connsiteX14" fmla="*/ 11779 w 174418"/>
                    <a:gd name="connsiteY14" fmla="*/ 37902 h 131750"/>
                    <a:gd name="connsiteX15" fmla="*/ 11490 w 174418"/>
                    <a:gd name="connsiteY15" fmla="*/ 37479 h 131750"/>
                    <a:gd name="connsiteX16" fmla="*/ 12511 w 174418"/>
                    <a:gd name="connsiteY16" fmla="*/ 34977 h 131750"/>
                    <a:gd name="connsiteX17" fmla="*/ 15897 w 174418"/>
                    <a:gd name="connsiteY17" fmla="*/ 21430 h 131750"/>
                    <a:gd name="connsiteX18" fmla="*/ 19429 w 174418"/>
                    <a:gd name="connsiteY18" fmla="*/ 21430 h 131750"/>
                    <a:gd name="connsiteX19" fmla="*/ 33668 w 174418"/>
                    <a:gd name="connsiteY19" fmla="*/ 10977 h 131750"/>
                    <a:gd name="connsiteX20" fmla="*/ 87209 w 174418"/>
                    <a:gd name="connsiteY20" fmla="*/ 0 h 131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4418" h="131750">
                      <a:moveTo>
                        <a:pt x="87209" y="0"/>
                      </a:moveTo>
                      <a:cubicBezTo>
                        <a:pt x="108118" y="0"/>
                        <a:pt x="127048" y="4195"/>
                        <a:pt x="140751" y="10977"/>
                      </a:cubicBezTo>
                      <a:lnTo>
                        <a:pt x="154989" y="21430"/>
                      </a:lnTo>
                      <a:lnTo>
                        <a:pt x="158521" y="21430"/>
                      </a:lnTo>
                      <a:lnTo>
                        <a:pt x="161908" y="34977"/>
                      </a:lnTo>
                      <a:lnTo>
                        <a:pt x="162928" y="37479"/>
                      </a:lnTo>
                      <a:lnTo>
                        <a:pt x="162624" y="37842"/>
                      </a:lnTo>
                      <a:lnTo>
                        <a:pt x="173918" y="83019"/>
                      </a:lnTo>
                      <a:lnTo>
                        <a:pt x="169360" y="83019"/>
                      </a:lnTo>
                      <a:lnTo>
                        <a:pt x="174418" y="88584"/>
                      </a:lnTo>
                      <a:cubicBezTo>
                        <a:pt x="174418" y="112424"/>
                        <a:pt x="135373" y="131750"/>
                        <a:pt x="87209" y="131750"/>
                      </a:cubicBezTo>
                      <a:cubicBezTo>
                        <a:pt x="39045" y="131750"/>
                        <a:pt x="0" y="112424"/>
                        <a:pt x="0" y="88584"/>
                      </a:cubicBezTo>
                      <a:lnTo>
                        <a:pt x="2270" y="83019"/>
                      </a:lnTo>
                      <a:lnTo>
                        <a:pt x="500" y="83019"/>
                      </a:lnTo>
                      <a:lnTo>
                        <a:pt x="11779" y="37902"/>
                      </a:lnTo>
                      <a:lnTo>
                        <a:pt x="11490" y="37479"/>
                      </a:lnTo>
                      <a:lnTo>
                        <a:pt x="12511" y="34977"/>
                      </a:lnTo>
                      <a:lnTo>
                        <a:pt x="15897" y="21430"/>
                      </a:lnTo>
                      <a:lnTo>
                        <a:pt x="19429" y="21430"/>
                      </a:lnTo>
                      <a:lnTo>
                        <a:pt x="33668" y="10977"/>
                      </a:lnTo>
                      <a:cubicBezTo>
                        <a:pt x="47370" y="4195"/>
                        <a:pt x="66300" y="0"/>
                        <a:pt x="8720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084" name="四角形: 角を丸くする 433">
              <a:extLst>
                <a:ext uri="{FF2B5EF4-FFF2-40B4-BE49-F238E27FC236}">
                  <a16:creationId xmlns:a16="http://schemas.microsoft.com/office/drawing/2014/main" id="{D06D1132-303E-4A88-4260-10EEA5001911}"/>
                </a:ext>
              </a:extLst>
            </p:cNvPr>
            <p:cNvSpPr/>
            <p:nvPr/>
          </p:nvSpPr>
          <p:spPr>
            <a:xfrm rot="19622956">
              <a:off x="7129656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5" name="四角形: 角を丸くする 433">
              <a:extLst>
                <a:ext uri="{FF2B5EF4-FFF2-40B4-BE49-F238E27FC236}">
                  <a16:creationId xmlns:a16="http://schemas.microsoft.com/office/drawing/2014/main" id="{0C5911A5-1213-850F-8ED1-7D8052264298}"/>
                </a:ext>
              </a:extLst>
            </p:cNvPr>
            <p:cNvSpPr/>
            <p:nvPr/>
          </p:nvSpPr>
          <p:spPr>
            <a:xfrm rot="1977044" flipH="1">
              <a:off x="8643015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06" name="グループ化 1105">
            <a:extLst>
              <a:ext uri="{FF2B5EF4-FFF2-40B4-BE49-F238E27FC236}">
                <a16:creationId xmlns:a16="http://schemas.microsoft.com/office/drawing/2014/main" id="{3C03253B-A308-314E-D941-EEAD729F4DF2}"/>
              </a:ext>
            </a:extLst>
          </p:cNvPr>
          <p:cNvGrpSpPr/>
          <p:nvPr/>
        </p:nvGrpSpPr>
        <p:grpSpPr>
          <a:xfrm>
            <a:off x="4002745" y="3740650"/>
            <a:ext cx="1978395" cy="2773527"/>
            <a:chOff x="4002745" y="3740650"/>
            <a:chExt cx="1978395" cy="2773527"/>
          </a:xfrm>
        </p:grpSpPr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EB061EA8-3732-FDBE-B192-56BABC2D1193}"/>
                </a:ext>
              </a:extLst>
            </p:cNvPr>
            <p:cNvGrpSpPr/>
            <p:nvPr/>
          </p:nvGrpSpPr>
          <p:grpSpPr>
            <a:xfrm>
              <a:off x="4002745" y="3740650"/>
              <a:ext cx="1978395" cy="2434685"/>
              <a:chOff x="3957251" y="833609"/>
              <a:chExt cx="1978395" cy="2434685"/>
            </a:xfrm>
          </p:grpSpPr>
          <p:sp>
            <p:nvSpPr>
              <p:cNvPr id="572" name="四角形: 上の 2 つの角を丸める 7">
                <a:extLst>
                  <a:ext uri="{FF2B5EF4-FFF2-40B4-BE49-F238E27FC236}">
                    <a16:creationId xmlns:a16="http://schemas.microsoft.com/office/drawing/2014/main" id="{89FEA216-6BE2-75A8-9CFE-3B2B0E22BE5A}"/>
                  </a:ext>
                </a:extLst>
              </p:cNvPr>
              <p:cNvSpPr/>
              <p:nvPr/>
            </p:nvSpPr>
            <p:spPr bwMode="auto">
              <a:xfrm>
                <a:off x="4447917" y="2415705"/>
                <a:ext cx="894657" cy="659531"/>
              </a:xfrm>
              <a:custGeom>
                <a:avLst/>
                <a:gdLst>
                  <a:gd name="connsiteX0" fmla="*/ 329766 w 894656"/>
                  <a:gd name="connsiteY0" fmla="*/ 0 h 659531"/>
                  <a:gd name="connsiteX1" fmla="*/ 564891 w 894656"/>
                  <a:gd name="connsiteY1" fmla="*/ 0 h 659531"/>
                  <a:gd name="connsiteX2" fmla="*/ 894657 w 894656"/>
                  <a:gd name="connsiteY2" fmla="*/ 329766 h 659531"/>
                  <a:gd name="connsiteX3" fmla="*/ 894656 w 894656"/>
                  <a:gd name="connsiteY3" fmla="*/ 659531 h 659531"/>
                  <a:gd name="connsiteX4" fmla="*/ 894656 w 894656"/>
                  <a:gd name="connsiteY4" fmla="*/ 659531 h 659531"/>
                  <a:gd name="connsiteX5" fmla="*/ 0 w 894656"/>
                  <a:gd name="connsiteY5" fmla="*/ 659531 h 659531"/>
                  <a:gd name="connsiteX6" fmla="*/ 0 w 894656"/>
                  <a:gd name="connsiteY6" fmla="*/ 659531 h 659531"/>
                  <a:gd name="connsiteX7" fmla="*/ 0 w 894656"/>
                  <a:gd name="connsiteY7" fmla="*/ 329766 h 659531"/>
                  <a:gd name="connsiteX8" fmla="*/ 329766 w 894656"/>
                  <a:gd name="connsiteY8" fmla="*/ 0 h 659531"/>
                  <a:gd name="connsiteX0" fmla="*/ 329766 w 894657"/>
                  <a:gd name="connsiteY0" fmla="*/ 0 h 745256"/>
                  <a:gd name="connsiteX1" fmla="*/ 564891 w 894657"/>
                  <a:gd name="connsiteY1" fmla="*/ 0 h 745256"/>
                  <a:gd name="connsiteX2" fmla="*/ 894657 w 894657"/>
                  <a:gd name="connsiteY2" fmla="*/ 329766 h 745256"/>
                  <a:gd name="connsiteX3" fmla="*/ 894656 w 894657"/>
                  <a:gd name="connsiteY3" fmla="*/ 659531 h 745256"/>
                  <a:gd name="connsiteX4" fmla="*/ 894656 w 894657"/>
                  <a:gd name="connsiteY4" fmla="*/ 659531 h 745256"/>
                  <a:gd name="connsiteX5" fmla="*/ 509588 w 894657"/>
                  <a:gd name="connsiteY5" fmla="*/ 745256 h 745256"/>
                  <a:gd name="connsiteX6" fmla="*/ 0 w 894657"/>
                  <a:gd name="connsiteY6" fmla="*/ 659531 h 745256"/>
                  <a:gd name="connsiteX7" fmla="*/ 0 w 894657"/>
                  <a:gd name="connsiteY7" fmla="*/ 659531 h 745256"/>
                  <a:gd name="connsiteX8" fmla="*/ 0 w 894657"/>
                  <a:gd name="connsiteY8" fmla="*/ 329766 h 745256"/>
                  <a:gd name="connsiteX9" fmla="*/ 329766 w 894657"/>
                  <a:gd name="connsiteY9" fmla="*/ 0 h 745256"/>
                  <a:gd name="connsiteX0" fmla="*/ 509588 w 894657"/>
                  <a:gd name="connsiteY0" fmla="*/ 745256 h 836696"/>
                  <a:gd name="connsiteX1" fmla="*/ 0 w 894657"/>
                  <a:gd name="connsiteY1" fmla="*/ 659531 h 836696"/>
                  <a:gd name="connsiteX2" fmla="*/ 0 w 894657"/>
                  <a:gd name="connsiteY2" fmla="*/ 659531 h 836696"/>
                  <a:gd name="connsiteX3" fmla="*/ 0 w 894657"/>
                  <a:gd name="connsiteY3" fmla="*/ 329766 h 836696"/>
                  <a:gd name="connsiteX4" fmla="*/ 329766 w 894657"/>
                  <a:gd name="connsiteY4" fmla="*/ 0 h 836696"/>
                  <a:gd name="connsiteX5" fmla="*/ 564891 w 894657"/>
                  <a:gd name="connsiteY5" fmla="*/ 0 h 836696"/>
                  <a:gd name="connsiteX6" fmla="*/ 894657 w 894657"/>
                  <a:gd name="connsiteY6" fmla="*/ 329766 h 836696"/>
                  <a:gd name="connsiteX7" fmla="*/ 894656 w 894657"/>
                  <a:gd name="connsiteY7" fmla="*/ 659531 h 836696"/>
                  <a:gd name="connsiteX8" fmla="*/ 894656 w 894657"/>
                  <a:gd name="connsiteY8" fmla="*/ 659531 h 836696"/>
                  <a:gd name="connsiteX9" fmla="*/ 601028 w 894657"/>
                  <a:gd name="connsiteY9" fmla="*/ 836696 h 836696"/>
                  <a:gd name="connsiteX0" fmla="*/ 0 w 894657"/>
                  <a:gd name="connsiteY0" fmla="*/ 659531 h 836696"/>
                  <a:gd name="connsiteX1" fmla="*/ 0 w 894657"/>
                  <a:gd name="connsiteY1" fmla="*/ 659531 h 836696"/>
                  <a:gd name="connsiteX2" fmla="*/ 0 w 894657"/>
                  <a:gd name="connsiteY2" fmla="*/ 329766 h 836696"/>
                  <a:gd name="connsiteX3" fmla="*/ 329766 w 894657"/>
                  <a:gd name="connsiteY3" fmla="*/ 0 h 836696"/>
                  <a:gd name="connsiteX4" fmla="*/ 564891 w 894657"/>
                  <a:gd name="connsiteY4" fmla="*/ 0 h 836696"/>
                  <a:gd name="connsiteX5" fmla="*/ 894657 w 894657"/>
                  <a:gd name="connsiteY5" fmla="*/ 329766 h 836696"/>
                  <a:gd name="connsiteX6" fmla="*/ 894656 w 894657"/>
                  <a:gd name="connsiteY6" fmla="*/ 659531 h 836696"/>
                  <a:gd name="connsiteX7" fmla="*/ 894656 w 894657"/>
                  <a:gd name="connsiteY7" fmla="*/ 659531 h 836696"/>
                  <a:gd name="connsiteX8" fmla="*/ 601028 w 894657"/>
                  <a:gd name="connsiteY8" fmla="*/ 836696 h 836696"/>
                  <a:gd name="connsiteX0" fmla="*/ 0 w 894657"/>
                  <a:gd name="connsiteY0" fmla="*/ 659531 h 659531"/>
                  <a:gd name="connsiteX1" fmla="*/ 0 w 894657"/>
                  <a:gd name="connsiteY1" fmla="*/ 659531 h 659531"/>
                  <a:gd name="connsiteX2" fmla="*/ 0 w 894657"/>
                  <a:gd name="connsiteY2" fmla="*/ 329766 h 659531"/>
                  <a:gd name="connsiteX3" fmla="*/ 329766 w 894657"/>
                  <a:gd name="connsiteY3" fmla="*/ 0 h 659531"/>
                  <a:gd name="connsiteX4" fmla="*/ 564891 w 894657"/>
                  <a:gd name="connsiteY4" fmla="*/ 0 h 659531"/>
                  <a:gd name="connsiteX5" fmla="*/ 894657 w 894657"/>
                  <a:gd name="connsiteY5" fmla="*/ 329766 h 659531"/>
                  <a:gd name="connsiteX6" fmla="*/ 894656 w 894657"/>
                  <a:gd name="connsiteY6" fmla="*/ 659531 h 659531"/>
                  <a:gd name="connsiteX7" fmla="*/ 894656 w 894657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4657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564891" y="0"/>
                    </a:lnTo>
                    <a:cubicBezTo>
                      <a:pt x="747016" y="0"/>
                      <a:pt x="894657" y="147641"/>
                      <a:pt x="894657" y="329766"/>
                    </a:cubicBezTo>
                    <a:cubicBezTo>
                      <a:pt x="894657" y="439688"/>
                      <a:pt x="894656" y="549609"/>
                      <a:pt x="894656" y="659531"/>
                    </a:cubicBezTo>
                    <a:lnTo>
                      <a:pt x="894656" y="659531"/>
                    </a:lnTo>
                  </a:path>
                </a:pathLst>
              </a:cu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四角形: 上の 2 つの角を丸める 598">
                <a:extLst>
                  <a:ext uri="{FF2B5EF4-FFF2-40B4-BE49-F238E27FC236}">
                    <a16:creationId xmlns:a16="http://schemas.microsoft.com/office/drawing/2014/main" id="{746CA3E0-E5A4-A04B-18C8-E11B4EB88140}"/>
                  </a:ext>
                </a:extLst>
              </p:cNvPr>
              <p:cNvSpPr/>
              <p:nvPr/>
            </p:nvSpPr>
            <p:spPr bwMode="auto">
              <a:xfrm>
                <a:off x="4343841" y="2291880"/>
                <a:ext cx="1102809" cy="659531"/>
              </a:xfrm>
              <a:custGeom>
                <a:avLst/>
                <a:gdLst>
                  <a:gd name="connsiteX0" fmla="*/ 329766 w 1102808"/>
                  <a:gd name="connsiteY0" fmla="*/ 0 h 659531"/>
                  <a:gd name="connsiteX1" fmla="*/ 773043 w 1102808"/>
                  <a:gd name="connsiteY1" fmla="*/ 0 h 659531"/>
                  <a:gd name="connsiteX2" fmla="*/ 1102809 w 1102808"/>
                  <a:gd name="connsiteY2" fmla="*/ 329766 h 659531"/>
                  <a:gd name="connsiteX3" fmla="*/ 1102808 w 1102808"/>
                  <a:gd name="connsiteY3" fmla="*/ 659531 h 659531"/>
                  <a:gd name="connsiteX4" fmla="*/ 1102808 w 1102808"/>
                  <a:gd name="connsiteY4" fmla="*/ 659531 h 659531"/>
                  <a:gd name="connsiteX5" fmla="*/ 0 w 1102808"/>
                  <a:gd name="connsiteY5" fmla="*/ 659531 h 659531"/>
                  <a:gd name="connsiteX6" fmla="*/ 0 w 1102808"/>
                  <a:gd name="connsiteY6" fmla="*/ 659531 h 659531"/>
                  <a:gd name="connsiteX7" fmla="*/ 0 w 1102808"/>
                  <a:gd name="connsiteY7" fmla="*/ 329766 h 659531"/>
                  <a:gd name="connsiteX8" fmla="*/ 329766 w 1102808"/>
                  <a:gd name="connsiteY8" fmla="*/ 0 h 659531"/>
                  <a:gd name="connsiteX0" fmla="*/ 329766 w 1102809"/>
                  <a:gd name="connsiteY0" fmla="*/ 0 h 688121"/>
                  <a:gd name="connsiteX1" fmla="*/ 773043 w 1102809"/>
                  <a:gd name="connsiteY1" fmla="*/ 0 h 688121"/>
                  <a:gd name="connsiteX2" fmla="*/ 1102809 w 1102809"/>
                  <a:gd name="connsiteY2" fmla="*/ 329766 h 688121"/>
                  <a:gd name="connsiteX3" fmla="*/ 1102808 w 1102809"/>
                  <a:gd name="connsiteY3" fmla="*/ 659531 h 688121"/>
                  <a:gd name="connsiteX4" fmla="*/ 1102808 w 1102809"/>
                  <a:gd name="connsiteY4" fmla="*/ 659531 h 688121"/>
                  <a:gd name="connsiteX5" fmla="*/ 556514 w 1102809"/>
                  <a:gd name="connsiteY5" fmla="*/ 688106 h 688121"/>
                  <a:gd name="connsiteX6" fmla="*/ 0 w 1102809"/>
                  <a:gd name="connsiteY6" fmla="*/ 659531 h 688121"/>
                  <a:gd name="connsiteX7" fmla="*/ 0 w 1102809"/>
                  <a:gd name="connsiteY7" fmla="*/ 659531 h 688121"/>
                  <a:gd name="connsiteX8" fmla="*/ 0 w 1102809"/>
                  <a:gd name="connsiteY8" fmla="*/ 329766 h 688121"/>
                  <a:gd name="connsiteX9" fmla="*/ 329766 w 1102809"/>
                  <a:gd name="connsiteY9" fmla="*/ 0 h 688121"/>
                  <a:gd name="connsiteX0" fmla="*/ 556514 w 1102809"/>
                  <a:gd name="connsiteY0" fmla="*/ 688106 h 779546"/>
                  <a:gd name="connsiteX1" fmla="*/ 0 w 1102809"/>
                  <a:gd name="connsiteY1" fmla="*/ 659531 h 779546"/>
                  <a:gd name="connsiteX2" fmla="*/ 0 w 1102809"/>
                  <a:gd name="connsiteY2" fmla="*/ 659531 h 779546"/>
                  <a:gd name="connsiteX3" fmla="*/ 0 w 1102809"/>
                  <a:gd name="connsiteY3" fmla="*/ 329766 h 779546"/>
                  <a:gd name="connsiteX4" fmla="*/ 329766 w 1102809"/>
                  <a:gd name="connsiteY4" fmla="*/ 0 h 779546"/>
                  <a:gd name="connsiteX5" fmla="*/ 773043 w 1102809"/>
                  <a:gd name="connsiteY5" fmla="*/ 0 h 779546"/>
                  <a:gd name="connsiteX6" fmla="*/ 1102809 w 1102809"/>
                  <a:gd name="connsiteY6" fmla="*/ 329766 h 779546"/>
                  <a:gd name="connsiteX7" fmla="*/ 1102808 w 1102809"/>
                  <a:gd name="connsiteY7" fmla="*/ 659531 h 779546"/>
                  <a:gd name="connsiteX8" fmla="*/ 1102808 w 1102809"/>
                  <a:gd name="connsiteY8" fmla="*/ 659531 h 779546"/>
                  <a:gd name="connsiteX9" fmla="*/ 647954 w 1102809"/>
                  <a:gd name="connsiteY9" fmla="*/ 779546 h 779546"/>
                  <a:gd name="connsiteX0" fmla="*/ 0 w 1102809"/>
                  <a:gd name="connsiteY0" fmla="*/ 659531 h 779546"/>
                  <a:gd name="connsiteX1" fmla="*/ 0 w 1102809"/>
                  <a:gd name="connsiteY1" fmla="*/ 659531 h 779546"/>
                  <a:gd name="connsiteX2" fmla="*/ 0 w 1102809"/>
                  <a:gd name="connsiteY2" fmla="*/ 329766 h 779546"/>
                  <a:gd name="connsiteX3" fmla="*/ 329766 w 1102809"/>
                  <a:gd name="connsiteY3" fmla="*/ 0 h 779546"/>
                  <a:gd name="connsiteX4" fmla="*/ 773043 w 1102809"/>
                  <a:gd name="connsiteY4" fmla="*/ 0 h 779546"/>
                  <a:gd name="connsiteX5" fmla="*/ 1102809 w 1102809"/>
                  <a:gd name="connsiteY5" fmla="*/ 329766 h 779546"/>
                  <a:gd name="connsiteX6" fmla="*/ 1102808 w 1102809"/>
                  <a:gd name="connsiteY6" fmla="*/ 659531 h 779546"/>
                  <a:gd name="connsiteX7" fmla="*/ 1102808 w 1102809"/>
                  <a:gd name="connsiteY7" fmla="*/ 659531 h 779546"/>
                  <a:gd name="connsiteX8" fmla="*/ 647954 w 1102809"/>
                  <a:gd name="connsiteY8" fmla="*/ 779546 h 779546"/>
                  <a:gd name="connsiteX0" fmla="*/ 0 w 1102809"/>
                  <a:gd name="connsiteY0" fmla="*/ 659531 h 659531"/>
                  <a:gd name="connsiteX1" fmla="*/ 0 w 1102809"/>
                  <a:gd name="connsiteY1" fmla="*/ 659531 h 659531"/>
                  <a:gd name="connsiteX2" fmla="*/ 0 w 1102809"/>
                  <a:gd name="connsiteY2" fmla="*/ 329766 h 659531"/>
                  <a:gd name="connsiteX3" fmla="*/ 329766 w 1102809"/>
                  <a:gd name="connsiteY3" fmla="*/ 0 h 659531"/>
                  <a:gd name="connsiteX4" fmla="*/ 773043 w 1102809"/>
                  <a:gd name="connsiteY4" fmla="*/ 0 h 659531"/>
                  <a:gd name="connsiteX5" fmla="*/ 1102809 w 1102809"/>
                  <a:gd name="connsiteY5" fmla="*/ 329766 h 659531"/>
                  <a:gd name="connsiteX6" fmla="*/ 1102808 w 1102809"/>
                  <a:gd name="connsiteY6" fmla="*/ 659531 h 659531"/>
                  <a:gd name="connsiteX7" fmla="*/ 1102808 w 1102809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809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773043" y="0"/>
                    </a:lnTo>
                    <a:cubicBezTo>
                      <a:pt x="955168" y="0"/>
                      <a:pt x="1102809" y="147641"/>
                      <a:pt x="1102809" y="329766"/>
                    </a:cubicBezTo>
                    <a:cubicBezTo>
                      <a:pt x="1102809" y="439688"/>
                      <a:pt x="1102808" y="549609"/>
                      <a:pt x="1102808" y="659531"/>
                    </a:cubicBezTo>
                    <a:lnTo>
                      <a:pt x="1102808" y="659531"/>
                    </a:lnTo>
                  </a:path>
                </a:pathLst>
              </a:cu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74" name="直線コネクタ 573">
                <a:extLst>
                  <a:ext uri="{FF2B5EF4-FFF2-40B4-BE49-F238E27FC236}">
                    <a16:creationId xmlns:a16="http://schemas.microsoft.com/office/drawing/2014/main" id="{C02F1A00-6389-873E-B2A0-D766E8521CF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41108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75" name="直線コネクタ 574">
                <a:extLst>
                  <a:ext uri="{FF2B5EF4-FFF2-40B4-BE49-F238E27FC236}">
                    <a16:creationId xmlns:a16="http://schemas.microsoft.com/office/drawing/2014/main" id="{013F3466-ACDE-F95A-E216-1DDAA5386D5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450520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576" name="四角形: 上の 2 つの角を丸める 142">
                <a:extLst>
                  <a:ext uri="{FF2B5EF4-FFF2-40B4-BE49-F238E27FC236}">
                    <a16:creationId xmlns:a16="http://schemas.microsoft.com/office/drawing/2014/main" id="{2A5D1A38-005E-4D0F-ADA6-98938BC6ECA9}"/>
                  </a:ext>
                </a:extLst>
              </p:cNvPr>
              <p:cNvSpPr/>
              <p:nvPr/>
            </p:nvSpPr>
            <p:spPr bwMode="auto">
              <a:xfrm rot="2051111">
                <a:off x="4149797" y="2463233"/>
                <a:ext cx="331002" cy="742128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31002 w 331002"/>
                  <a:gd name="connsiteY0" fmla="*/ 356504 h 670099"/>
                  <a:gd name="connsiteX1" fmla="*/ 152417 w 331002"/>
                  <a:gd name="connsiteY1" fmla="*/ 670099 h 670099"/>
                  <a:gd name="connsiteX2" fmla="*/ 152417 w 331002"/>
                  <a:gd name="connsiteY2" fmla="*/ 670099 h 670099"/>
                  <a:gd name="connsiteX3" fmla="*/ 0 w 331002"/>
                  <a:gd name="connsiteY3" fmla="*/ 517682 h 670099"/>
                  <a:gd name="connsiteX4" fmla="*/ 20280 w 331002"/>
                  <a:gd name="connsiteY4" fmla="*/ 0 h 670099"/>
                  <a:gd name="connsiteX0" fmla="*/ 331002 w 331002"/>
                  <a:gd name="connsiteY0" fmla="*/ 340034 h 653629"/>
                  <a:gd name="connsiteX1" fmla="*/ 152417 w 331002"/>
                  <a:gd name="connsiteY1" fmla="*/ 653629 h 653629"/>
                  <a:gd name="connsiteX2" fmla="*/ 152417 w 331002"/>
                  <a:gd name="connsiteY2" fmla="*/ 653629 h 653629"/>
                  <a:gd name="connsiteX3" fmla="*/ 0 w 331002"/>
                  <a:gd name="connsiteY3" fmla="*/ 501212 h 653629"/>
                  <a:gd name="connsiteX4" fmla="*/ 9873 w 331002"/>
                  <a:gd name="connsiteY4" fmla="*/ 0 h 653629"/>
                  <a:gd name="connsiteX0" fmla="*/ 331002 w 331002"/>
                  <a:gd name="connsiteY0" fmla="*/ 344152 h 657747"/>
                  <a:gd name="connsiteX1" fmla="*/ 152417 w 331002"/>
                  <a:gd name="connsiteY1" fmla="*/ 657747 h 657747"/>
                  <a:gd name="connsiteX2" fmla="*/ 152417 w 331002"/>
                  <a:gd name="connsiteY2" fmla="*/ 657747 h 657747"/>
                  <a:gd name="connsiteX3" fmla="*/ 0 w 331002"/>
                  <a:gd name="connsiteY3" fmla="*/ 505330 h 657747"/>
                  <a:gd name="connsiteX4" fmla="*/ 12475 w 331002"/>
                  <a:gd name="connsiteY4" fmla="*/ 0 h 657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002" h="657747">
                    <a:moveTo>
                      <a:pt x="331002" y="344152"/>
                    </a:moveTo>
                    <a:cubicBezTo>
                      <a:pt x="331002" y="428330"/>
                      <a:pt x="236595" y="657747"/>
                      <a:pt x="152417" y="657747"/>
                    </a:cubicBezTo>
                    <a:lnTo>
                      <a:pt x="152417" y="657747"/>
                    </a:lnTo>
                    <a:cubicBezTo>
                      <a:pt x="68239" y="657747"/>
                      <a:pt x="0" y="589508"/>
                      <a:pt x="0" y="505330"/>
                    </a:cubicBezTo>
                    <a:lnTo>
                      <a:pt x="12475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四角形: 角を丸くする 576">
                <a:extLst>
                  <a:ext uri="{FF2B5EF4-FFF2-40B4-BE49-F238E27FC236}">
                    <a16:creationId xmlns:a16="http://schemas.microsoft.com/office/drawing/2014/main" id="{6B62F626-7461-F850-0345-A38C52246356}"/>
                  </a:ext>
                </a:extLst>
              </p:cNvPr>
              <p:cNvSpPr/>
              <p:nvPr/>
            </p:nvSpPr>
            <p:spPr>
              <a:xfrm rot="18900000">
                <a:off x="3957251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9" name="四角形: 上の 2 つの角を丸める 142">
                <a:extLst>
                  <a:ext uri="{FF2B5EF4-FFF2-40B4-BE49-F238E27FC236}">
                    <a16:creationId xmlns:a16="http://schemas.microsoft.com/office/drawing/2014/main" id="{40E952EE-17BB-B648-113F-C096E893F356}"/>
                  </a:ext>
                </a:extLst>
              </p:cNvPr>
              <p:cNvSpPr/>
              <p:nvPr/>
            </p:nvSpPr>
            <p:spPr bwMode="auto">
              <a:xfrm rot="19262789" flipH="1">
                <a:off x="5330446" y="2439703"/>
                <a:ext cx="359725" cy="808813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  <a:gd name="connsiteX0" fmla="*/ 359725 w 359725"/>
                  <a:gd name="connsiteY0" fmla="*/ 315613 h 670099"/>
                  <a:gd name="connsiteX1" fmla="*/ 152417 w 359725"/>
                  <a:gd name="connsiteY1" fmla="*/ 670099 h 670099"/>
                  <a:gd name="connsiteX2" fmla="*/ 152417 w 359725"/>
                  <a:gd name="connsiteY2" fmla="*/ 670099 h 670099"/>
                  <a:gd name="connsiteX3" fmla="*/ 0 w 359725"/>
                  <a:gd name="connsiteY3" fmla="*/ 517682 h 670099"/>
                  <a:gd name="connsiteX4" fmla="*/ 20280 w 359725"/>
                  <a:gd name="connsiteY4" fmla="*/ 0 h 670099"/>
                  <a:gd name="connsiteX0" fmla="*/ 359725 w 359725"/>
                  <a:gd name="connsiteY0" fmla="*/ 312868 h 667354"/>
                  <a:gd name="connsiteX1" fmla="*/ 152417 w 359725"/>
                  <a:gd name="connsiteY1" fmla="*/ 667354 h 667354"/>
                  <a:gd name="connsiteX2" fmla="*/ 152417 w 359725"/>
                  <a:gd name="connsiteY2" fmla="*/ 667354 h 667354"/>
                  <a:gd name="connsiteX3" fmla="*/ 0 w 359725"/>
                  <a:gd name="connsiteY3" fmla="*/ 514937 h 667354"/>
                  <a:gd name="connsiteX4" fmla="*/ 19925 w 359725"/>
                  <a:gd name="connsiteY4" fmla="*/ 0 h 667354"/>
                  <a:gd name="connsiteX0" fmla="*/ 359725 w 359725"/>
                  <a:gd name="connsiteY0" fmla="*/ 308604 h 663090"/>
                  <a:gd name="connsiteX1" fmla="*/ 152417 w 359725"/>
                  <a:gd name="connsiteY1" fmla="*/ 663090 h 663090"/>
                  <a:gd name="connsiteX2" fmla="*/ 152417 w 359725"/>
                  <a:gd name="connsiteY2" fmla="*/ 663090 h 663090"/>
                  <a:gd name="connsiteX3" fmla="*/ 0 w 359725"/>
                  <a:gd name="connsiteY3" fmla="*/ 510673 h 663090"/>
                  <a:gd name="connsiteX4" fmla="*/ 21068 w 359725"/>
                  <a:gd name="connsiteY4" fmla="*/ 0 h 663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725" h="663090">
                    <a:moveTo>
                      <a:pt x="359725" y="308604"/>
                    </a:moveTo>
                    <a:cubicBezTo>
                      <a:pt x="359725" y="392782"/>
                      <a:pt x="236595" y="663090"/>
                      <a:pt x="152417" y="663090"/>
                    </a:cubicBezTo>
                    <a:lnTo>
                      <a:pt x="152417" y="663090"/>
                    </a:lnTo>
                    <a:cubicBezTo>
                      <a:pt x="68239" y="663090"/>
                      <a:pt x="0" y="594851"/>
                      <a:pt x="0" y="510673"/>
                    </a:cubicBezTo>
                    <a:lnTo>
                      <a:pt x="21068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四角形: 角を丸くする 579">
                <a:extLst>
                  <a:ext uri="{FF2B5EF4-FFF2-40B4-BE49-F238E27FC236}">
                    <a16:creationId xmlns:a16="http://schemas.microsoft.com/office/drawing/2014/main" id="{BB1EE3A0-7192-CB19-622A-A01984867EF8}"/>
                  </a:ext>
                </a:extLst>
              </p:cNvPr>
              <p:cNvSpPr/>
              <p:nvPr/>
            </p:nvSpPr>
            <p:spPr>
              <a:xfrm rot="2700000" flipH="1">
                <a:off x="5646199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93178D3C-97C2-E582-8A8C-CC495CE7F776}"/>
                  </a:ext>
                </a:extLst>
              </p:cNvPr>
              <p:cNvGrpSpPr/>
              <p:nvPr/>
            </p:nvGrpSpPr>
            <p:grpSpPr>
              <a:xfrm>
                <a:off x="4236491" y="833609"/>
                <a:ext cx="1331771" cy="1575174"/>
                <a:chOff x="4236491" y="833609"/>
                <a:chExt cx="1331771" cy="1575174"/>
              </a:xfrm>
            </p:grpSpPr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9BFF41A0-16D8-D66D-D96B-EEC30BF4E662}"/>
                    </a:ext>
                  </a:extLst>
                </p:cNvPr>
                <p:cNvSpPr/>
                <p:nvPr/>
              </p:nvSpPr>
              <p:spPr bwMode="auto">
                <a:xfrm>
                  <a:off x="4248430" y="833609"/>
                  <a:ext cx="1304973" cy="122629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19" name="グループ化 618">
                  <a:extLst>
                    <a:ext uri="{FF2B5EF4-FFF2-40B4-BE49-F238E27FC236}">
                      <a16:creationId xmlns:a16="http://schemas.microsoft.com/office/drawing/2014/main" id="{060D0472-AFB5-D84A-A112-89621F53B8BC}"/>
                    </a:ext>
                  </a:extLst>
                </p:cNvPr>
                <p:cNvGrpSpPr/>
                <p:nvPr/>
              </p:nvGrpSpPr>
              <p:grpSpPr>
                <a:xfrm>
                  <a:off x="4236491" y="98372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630" name="グループ化 629">
                    <a:extLst>
                      <a:ext uri="{FF2B5EF4-FFF2-40B4-BE49-F238E27FC236}">
                        <a16:creationId xmlns:a16="http://schemas.microsoft.com/office/drawing/2014/main" id="{C1CF0CDA-89D6-5033-7586-FD32747FB06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641" name="楕円 640">
                      <a:extLst>
                        <a:ext uri="{FF2B5EF4-FFF2-40B4-BE49-F238E27FC236}">
                          <a16:creationId xmlns:a16="http://schemas.microsoft.com/office/drawing/2014/main" id="{03B10676-1F0A-F5A9-D811-F3B2A52603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2" name="楕円 641">
                      <a:extLst>
                        <a:ext uri="{FF2B5EF4-FFF2-40B4-BE49-F238E27FC236}">
                          <a16:creationId xmlns:a16="http://schemas.microsoft.com/office/drawing/2014/main" id="{ABC9ADE6-46B7-64AE-4457-69832F26A8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1" name="グループ化 630">
                    <a:extLst>
                      <a:ext uri="{FF2B5EF4-FFF2-40B4-BE49-F238E27FC236}">
                        <a16:creationId xmlns:a16="http://schemas.microsoft.com/office/drawing/2014/main" id="{BE741880-96E0-C6EC-137A-6B4774897EB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636" name="楕円 635">
                      <a:extLst>
                        <a:ext uri="{FF2B5EF4-FFF2-40B4-BE49-F238E27FC236}">
                          <a16:creationId xmlns:a16="http://schemas.microsoft.com/office/drawing/2014/main" id="{165D4601-70A8-69C7-ACC6-1DE0A1A90C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0" name="楕円 639">
                      <a:extLst>
                        <a:ext uri="{FF2B5EF4-FFF2-40B4-BE49-F238E27FC236}">
                          <a16:creationId xmlns:a16="http://schemas.microsoft.com/office/drawing/2014/main" id="{08310FDB-2567-5FFA-6097-325768F196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32" name="台形 631">
                    <a:extLst>
                      <a:ext uri="{FF2B5EF4-FFF2-40B4-BE49-F238E27FC236}">
                        <a16:creationId xmlns:a16="http://schemas.microsoft.com/office/drawing/2014/main" id="{4C2366B8-3D4B-73C8-FF4B-269A9F75BF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楕円 632">
                    <a:extLst>
                      <a:ext uri="{FF2B5EF4-FFF2-40B4-BE49-F238E27FC236}">
                        <a16:creationId xmlns:a16="http://schemas.microsoft.com/office/drawing/2014/main" id="{221CBD8E-275E-AC89-FC17-11BB0217CB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楕円 633">
                    <a:extLst>
                      <a:ext uri="{FF2B5EF4-FFF2-40B4-BE49-F238E27FC236}">
                        <a16:creationId xmlns:a16="http://schemas.microsoft.com/office/drawing/2014/main" id="{0756EF79-F2FA-AEBC-1EB7-C5DE62BFB0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82389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0" name="二等辺三角形 16">
                  <a:extLst>
                    <a:ext uri="{FF2B5EF4-FFF2-40B4-BE49-F238E27FC236}">
                      <a16:creationId xmlns:a16="http://schemas.microsoft.com/office/drawing/2014/main" id="{3871872F-47C4-787D-58DB-D552EC6A8C4D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4756037" y="1975932"/>
                  <a:ext cx="296616" cy="105936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1" name="四角形: 角を丸くする 620">
                  <a:extLst>
                    <a:ext uri="{FF2B5EF4-FFF2-40B4-BE49-F238E27FC236}">
                      <a16:creationId xmlns:a16="http://schemas.microsoft.com/office/drawing/2014/main" id="{807866A0-B888-B31B-2B9B-9463C2D8F5C1}"/>
                    </a:ext>
                  </a:extLst>
                </p:cNvPr>
                <p:cNvSpPr/>
                <p:nvPr/>
              </p:nvSpPr>
              <p:spPr bwMode="auto">
                <a:xfrm>
                  <a:off x="4551781" y="1529824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四角形: 角を丸くする 621">
                  <a:extLst>
                    <a:ext uri="{FF2B5EF4-FFF2-40B4-BE49-F238E27FC236}">
                      <a16:creationId xmlns:a16="http://schemas.microsoft.com/office/drawing/2014/main" id="{C7BC12AD-CF4F-A3FF-DF5C-FFDB8CD13293}"/>
                    </a:ext>
                  </a:extLst>
                </p:cNvPr>
                <p:cNvSpPr/>
                <p:nvPr/>
              </p:nvSpPr>
              <p:spPr bwMode="auto">
                <a:xfrm>
                  <a:off x="5124403" y="1529824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3" name="グループ化 622">
                  <a:extLst>
                    <a:ext uri="{FF2B5EF4-FFF2-40B4-BE49-F238E27FC236}">
                      <a16:creationId xmlns:a16="http://schemas.microsoft.com/office/drawing/2014/main" id="{655E7E90-DFF6-219F-DB2A-F036ADBFA56B}"/>
                    </a:ext>
                  </a:extLst>
                </p:cNvPr>
                <p:cNvGrpSpPr/>
                <p:nvPr/>
              </p:nvGrpSpPr>
              <p:grpSpPr>
                <a:xfrm>
                  <a:off x="4450830" y="1393089"/>
                  <a:ext cx="886772" cy="45719"/>
                  <a:chOff x="7208675" y="4662829"/>
                  <a:chExt cx="886772" cy="81340"/>
                </a:xfrm>
              </p:grpSpPr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22C04750-C31E-C2B6-ADE4-BE7A1CA2A4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8675" y="4662829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ECA97BB5-1FEA-F7B3-F4F9-18DFF0D564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63506" y="4662829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899F9F7A-82B7-168E-915F-6D3A2964157E}"/>
                  </a:ext>
                </a:extLst>
              </p:cNvPr>
              <p:cNvSpPr/>
              <p:nvPr/>
            </p:nvSpPr>
            <p:spPr bwMode="auto">
              <a:xfrm>
                <a:off x="4701098" y="2265644"/>
                <a:ext cx="385684" cy="182043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42919"/>
                  <a:gd name="connsiteY0" fmla="*/ 0 h 280602"/>
                  <a:gd name="connsiteX1" fmla="*/ 482229 w 542919"/>
                  <a:gd name="connsiteY1" fmla="*/ 254267 h 280602"/>
                  <a:gd name="connsiteX2" fmla="*/ 316924 w 542919"/>
                  <a:gd name="connsiteY2" fmla="*/ 254598 h 280602"/>
                  <a:gd name="connsiteX3" fmla="*/ 271463 w 542919"/>
                  <a:gd name="connsiteY3" fmla="*/ 224472 h 280602"/>
                  <a:gd name="connsiteX4" fmla="*/ 226001 w 542919"/>
                  <a:gd name="connsiteY4" fmla="*/ 254598 h 280602"/>
                  <a:gd name="connsiteX5" fmla="*/ 60695 w 542919"/>
                  <a:gd name="connsiteY5" fmla="*/ 254267 h 280602"/>
                  <a:gd name="connsiteX6" fmla="*/ 5 w 542919"/>
                  <a:gd name="connsiteY6" fmla="*/ 1 h 280602"/>
                  <a:gd name="connsiteX7" fmla="*/ 63018 w 542919"/>
                  <a:gd name="connsiteY7" fmla="*/ 49269 h 280602"/>
                  <a:gd name="connsiteX8" fmla="*/ 147744 w 542919"/>
                  <a:gd name="connsiteY8" fmla="*/ 103495 h 280602"/>
                  <a:gd name="connsiteX9" fmla="*/ 237068 w 542919"/>
                  <a:gd name="connsiteY9" fmla="*/ 149756 h 280602"/>
                  <a:gd name="connsiteX10" fmla="*/ 271462 w 542919"/>
                  <a:gd name="connsiteY10" fmla="*/ 163638 h 280602"/>
                  <a:gd name="connsiteX11" fmla="*/ 305856 w 542919"/>
                  <a:gd name="connsiteY11" fmla="*/ 149756 h 280602"/>
                  <a:gd name="connsiteX12" fmla="*/ 395180 w 542919"/>
                  <a:gd name="connsiteY12" fmla="*/ 103494 h 280602"/>
                  <a:gd name="connsiteX13" fmla="*/ 479906 w 542919"/>
                  <a:gd name="connsiteY13" fmla="*/ 49268 h 280602"/>
                  <a:gd name="connsiteX14" fmla="*/ 542920 w 542919"/>
                  <a:gd name="connsiteY14" fmla="*/ 0 h 280602"/>
                  <a:gd name="connsiteX0" fmla="*/ 542920 w 542920"/>
                  <a:gd name="connsiteY0" fmla="*/ 0 h 275205"/>
                  <a:gd name="connsiteX1" fmla="*/ 482229 w 542920"/>
                  <a:gd name="connsiteY1" fmla="*/ 254267 h 275205"/>
                  <a:gd name="connsiteX2" fmla="*/ 316924 w 542920"/>
                  <a:gd name="connsiteY2" fmla="*/ 254598 h 275205"/>
                  <a:gd name="connsiteX3" fmla="*/ 271463 w 542920"/>
                  <a:gd name="connsiteY3" fmla="*/ 224472 h 275205"/>
                  <a:gd name="connsiteX4" fmla="*/ 60695 w 542920"/>
                  <a:gd name="connsiteY4" fmla="*/ 254267 h 275205"/>
                  <a:gd name="connsiteX5" fmla="*/ 5 w 542920"/>
                  <a:gd name="connsiteY5" fmla="*/ 1 h 275205"/>
                  <a:gd name="connsiteX6" fmla="*/ 63018 w 542920"/>
                  <a:gd name="connsiteY6" fmla="*/ 49269 h 275205"/>
                  <a:gd name="connsiteX7" fmla="*/ 147744 w 542920"/>
                  <a:gd name="connsiteY7" fmla="*/ 103495 h 275205"/>
                  <a:gd name="connsiteX8" fmla="*/ 237068 w 542920"/>
                  <a:gd name="connsiteY8" fmla="*/ 149756 h 275205"/>
                  <a:gd name="connsiteX9" fmla="*/ 271462 w 542920"/>
                  <a:gd name="connsiteY9" fmla="*/ 163638 h 275205"/>
                  <a:gd name="connsiteX10" fmla="*/ 305856 w 542920"/>
                  <a:gd name="connsiteY10" fmla="*/ 149756 h 275205"/>
                  <a:gd name="connsiteX11" fmla="*/ 395180 w 542920"/>
                  <a:gd name="connsiteY11" fmla="*/ 103494 h 275205"/>
                  <a:gd name="connsiteX12" fmla="*/ 479906 w 542920"/>
                  <a:gd name="connsiteY12" fmla="*/ 49268 h 275205"/>
                  <a:gd name="connsiteX13" fmla="*/ 542920 w 542920"/>
                  <a:gd name="connsiteY13" fmla="*/ 0 h 275205"/>
                  <a:gd name="connsiteX0" fmla="*/ 542920 w 542920"/>
                  <a:gd name="connsiteY0" fmla="*/ 0 h 265598"/>
                  <a:gd name="connsiteX1" fmla="*/ 482229 w 542920"/>
                  <a:gd name="connsiteY1" fmla="*/ 254267 h 265598"/>
                  <a:gd name="connsiteX2" fmla="*/ 271463 w 542920"/>
                  <a:gd name="connsiteY2" fmla="*/ 224472 h 265598"/>
                  <a:gd name="connsiteX3" fmla="*/ 60695 w 542920"/>
                  <a:gd name="connsiteY3" fmla="*/ 254267 h 265598"/>
                  <a:gd name="connsiteX4" fmla="*/ 5 w 542920"/>
                  <a:gd name="connsiteY4" fmla="*/ 1 h 265598"/>
                  <a:gd name="connsiteX5" fmla="*/ 63018 w 542920"/>
                  <a:gd name="connsiteY5" fmla="*/ 49269 h 265598"/>
                  <a:gd name="connsiteX6" fmla="*/ 147744 w 542920"/>
                  <a:gd name="connsiteY6" fmla="*/ 103495 h 265598"/>
                  <a:gd name="connsiteX7" fmla="*/ 237068 w 542920"/>
                  <a:gd name="connsiteY7" fmla="*/ 149756 h 265598"/>
                  <a:gd name="connsiteX8" fmla="*/ 271462 w 542920"/>
                  <a:gd name="connsiteY8" fmla="*/ 163638 h 265598"/>
                  <a:gd name="connsiteX9" fmla="*/ 305856 w 542920"/>
                  <a:gd name="connsiteY9" fmla="*/ 149756 h 265598"/>
                  <a:gd name="connsiteX10" fmla="*/ 395180 w 542920"/>
                  <a:gd name="connsiteY10" fmla="*/ 103494 h 265598"/>
                  <a:gd name="connsiteX11" fmla="*/ 479906 w 542920"/>
                  <a:gd name="connsiteY11" fmla="*/ 49268 h 265598"/>
                  <a:gd name="connsiteX12" fmla="*/ 542920 w 542920"/>
                  <a:gd name="connsiteY12" fmla="*/ 0 h 265598"/>
                  <a:gd name="connsiteX0" fmla="*/ 542920 w 542920"/>
                  <a:gd name="connsiteY0" fmla="*/ 0 h 262397"/>
                  <a:gd name="connsiteX1" fmla="*/ 482229 w 542920"/>
                  <a:gd name="connsiteY1" fmla="*/ 254267 h 262397"/>
                  <a:gd name="connsiteX2" fmla="*/ 268110 w 542920"/>
                  <a:gd name="connsiteY2" fmla="*/ 204359 h 262397"/>
                  <a:gd name="connsiteX3" fmla="*/ 60695 w 542920"/>
                  <a:gd name="connsiteY3" fmla="*/ 254267 h 262397"/>
                  <a:gd name="connsiteX4" fmla="*/ 5 w 542920"/>
                  <a:gd name="connsiteY4" fmla="*/ 1 h 262397"/>
                  <a:gd name="connsiteX5" fmla="*/ 63018 w 542920"/>
                  <a:gd name="connsiteY5" fmla="*/ 49269 h 262397"/>
                  <a:gd name="connsiteX6" fmla="*/ 147744 w 542920"/>
                  <a:gd name="connsiteY6" fmla="*/ 103495 h 262397"/>
                  <a:gd name="connsiteX7" fmla="*/ 237068 w 542920"/>
                  <a:gd name="connsiteY7" fmla="*/ 149756 h 262397"/>
                  <a:gd name="connsiteX8" fmla="*/ 271462 w 542920"/>
                  <a:gd name="connsiteY8" fmla="*/ 163638 h 262397"/>
                  <a:gd name="connsiteX9" fmla="*/ 305856 w 542920"/>
                  <a:gd name="connsiteY9" fmla="*/ 149756 h 262397"/>
                  <a:gd name="connsiteX10" fmla="*/ 395180 w 542920"/>
                  <a:gd name="connsiteY10" fmla="*/ 103494 h 262397"/>
                  <a:gd name="connsiteX11" fmla="*/ 479906 w 542920"/>
                  <a:gd name="connsiteY11" fmla="*/ 49268 h 262397"/>
                  <a:gd name="connsiteX12" fmla="*/ 542920 w 542920"/>
                  <a:gd name="connsiteY12" fmla="*/ 0 h 262397"/>
                  <a:gd name="connsiteX0" fmla="*/ 542920 w 542920"/>
                  <a:gd name="connsiteY0" fmla="*/ 0 h 256259"/>
                  <a:gd name="connsiteX1" fmla="*/ 482229 w 542920"/>
                  <a:gd name="connsiteY1" fmla="*/ 254267 h 256259"/>
                  <a:gd name="connsiteX2" fmla="*/ 268110 w 542920"/>
                  <a:gd name="connsiteY2" fmla="*/ 204359 h 256259"/>
                  <a:gd name="connsiteX3" fmla="*/ 60695 w 542920"/>
                  <a:gd name="connsiteY3" fmla="*/ 254267 h 256259"/>
                  <a:gd name="connsiteX4" fmla="*/ 5 w 542920"/>
                  <a:gd name="connsiteY4" fmla="*/ 1 h 256259"/>
                  <a:gd name="connsiteX5" fmla="*/ 63018 w 542920"/>
                  <a:gd name="connsiteY5" fmla="*/ 49269 h 256259"/>
                  <a:gd name="connsiteX6" fmla="*/ 147744 w 542920"/>
                  <a:gd name="connsiteY6" fmla="*/ 103495 h 256259"/>
                  <a:gd name="connsiteX7" fmla="*/ 237068 w 542920"/>
                  <a:gd name="connsiteY7" fmla="*/ 149756 h 256259"/>
                  <a:gd name="connsiteX8" fmla="*/ 271462 w 542920"/>
                  <a:gd name="connsiteY8" fmla="*/ 163638 h 256259"/>
                  <a:gd name="connsiteX9" fmla="*/ 305856 w 542920"/>
                  <a:gd name="connsiteY9" fmla="*/ 149756 h 256259"/>
                  <a:gd name="connsiteX10" fmla="*/ 395180 w 542920"/>
                  <a:gd name="connsiteY10" fmla="*/ 103494 h 256259"/>
                  <a:gd name="connsiteX11" fmla="*/ 479906 w 542920"/>
                  <a:gd name="connsiteY11" fmla="*/ 49268 h 256259"/>
                  <a:gd name="connsiteX12" fmla="*/ 542920 w 542920"/>
                  <a:gd name="connsiteY12" fmla="*/ 0 h 256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56259">
                    <a:moveTo>
                      <a:pt x="542920" y="0"/>
                    </a:moveTo>
                    <a:cubicBezTo>
                      <a:pt x="522690" y="84756"/>
                      <a:pt x="507918" y="240320"/>
                      <a:pt x="482229" y="254267"/>
                    </a:cubicBezTo>
                    <a:cubicBezTo>
                      <a:pt x="456540" y="268214"/>
                      <a:pt x="338366" y="204359"/>
                      <a:pt x="268110" y="204359"/>
                    </a:cubicBezTo>
                    <a:cubicBezTo>
                      <a:pt x="197854" y="214291"/>
                      <a:pt x="130951" y="244335"/>
                      <a:pt x="60695" y="254267"/>
                    </a:cubicBez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44" name="グループ化 1043">
              <a:extLst>
                <a:ext uri="{FF2B5EF4-FFF2-40B4-BE49-F238E27FC236}">
                  <a16:creationId xmlns:a16="http://schemas.microsoft.com/office/drawing/2014/main" id="{992C228B-61FD-6187-1958-FFCC91C03ED2}"/>
                </a:ext>
              </a:extLst>
            </p:cNvPr>
            <p:cNvGrpSpPr/>
            <p:nvPr/>
          </p:nvGrpSpPr>
          <p:grpSpPr>
            <a:xfrm>
              <a:off x="4116470" y="5831493"/>
              <a:ext cx="1777420" cy="682684"/>
              <a:chOff x="2536130" y="4510553"/>
              <a:chExt cx="1777420" cy="682684"/>
            </a:xfrm>
          </p:grpSpPr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A31D0900-89C2-9CE0-10C8-E0BA4648795B}"/>
                  </a:ext>
                </a:extLst>
              </p:cNvPr>
              <p:cNvGrpSpPr/>
              <p:nvPr/>
            </p:nvGrpSpPr>
            <p:grpSpPr>
              <a:xfrm>
                <a:off x="2536130" y="4510553"/>
                <a:ext cx="1777420" cy="682684"/>
                <a:chOff x="4299838" y="4436931"/>
                <a:chExt cx="1904880" cy="731640"/>
              </a:xfrm>
            </p:grpSpPr>
            <p:grpSp>
              <p:nvGrpSpPr>
                <p:cNvPr id="1049" name="グループ化 1048">
                  <a:extLst>
                    <a:ext uri="{FF2B5EF4-FFF2-40B4-BE49-F238E27FC236}">
                      <a16:creationId xmlns:a16="http://schemas.microsoft.com/office/drawing/2014/main" id="{EAC56D4A-D1E1-D118-FA3A-2F24859B9F53}"/>
                    </a:ext>
                  </a:extLst>
                </p:cNvPr>
                <p:cNvGrpSpPr/>
                <p:nvPr/>
              </p:nvGrpSpPr>
              <p:grpSpPr>
                <a:xfrm>
                  <a:off x="4299838" y="4481772"/>
                  <a:ext cx="1904880" cy="686799"/>
                  <a:chOff x="4299838" y="4481772"/>
                  <a:chExt cx="1904880" cy="686799"/>
                </a:xfrm>
              </p:grpSpPr>
              <p:sp>
                <p:nvSpPr>
                  <p:cNvPr id="1070" name="フリーフォーム: 図形 1069">
                    <a:extLst>
                      <a:ext uri="{FF2B5EF4-FFF2-40B4-BE49-F238E27FC236}">
                        <a16:creationId xmlns:a16="http://schemas.microsoft.com/office/drawing/2014/main" id="{6B2772B1-1942-1789-BD27-4B05FD103B51}"/>
                      </a:ext>
                    </a:extLst>
                  </p:cNvPr>
                  <p:cNvSpPr/>
                  <p:nvPr/>
                </p:nvSpPr>
                <p:spPr>
                  <a:xfrm>
                    <a:off x="4338639" y="5034879"/>
                    <a:ext cx="1827278" cy="133692"/>
                  </a:xfrm>
                  <a:custGeom>
                    <a:avLst/>
                    <a:gdLst>
                      <a:gd name="connsiteX0" fmla="*/ 20507 w 1840679"/>
                      <a:gd name="connsiteY0" fmla="*/ 0 h 133692"/>
                      <a:gd name="connsiteX1" fmla="*/ 1820173 w 1840679"/>
                      <a:gd name="connsiteY1" fmla="*/ 0 h 133692"/>
                      <a:gd name="connsiteX2" fmla="*/ 1840679 w 1840679"/>
                      <a:gd name="connsiteY2" fmla="*/ 54836 h 133692"/>
                      <a:gd name="connsiteX3" fmla="*/ 1840679 w 1840679"/>
                      <a:gd name="connsiteY3" fmla="*/ 88173 h 133692"/>
                      <a:gd name="connsiteX4" fmla="*/ 1754898 w 1840679"/>
                      <a:gd name="connsiteY4" fmla="*/ 133692 h 133692"/>
                      <a:gd name="connsiteX5" fmla="*/ 85781 w 1840679"/>
                      <a:gd name="connsiteY5" fmla="*/ 133692 h 133692"/>
                      <a:gd name="connsiteX6" fmla="*/ 0 w 1840679"/>
                      <a:gd name="connsiteY6" fmla="*/ 88173 h 133692"/>
                      <a:gd name="connsiteX7" fmla="*/ 0 w 1840679"/>
                      <a:gd name="connsiteY7" fmla="*/ 54836 h 133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40679" h="133692">
                        <a:moveTo>
                          <a:pt x="20507" y="0"/>
                        </a:moveTo>
                        <a:lnTo>
                          <a:pt x="1820173" y="0"/>
                        </a:lnTo>
                        <a:lnTo>
                          <a:pt x="1840679" y="54836"/>
                        </a:lnTo>
                        <a:lnTo>
                          <a:pt x="1840679" y="88173"/>
                        </a:lnTo>
                        <a:cubicBezTo>
                          <a:pt x="1840679" y="113313"/>
                          <a:pt x="1802274" y="133692"/>
                          <a:pt x="1754898" y="133692"/>
                        </a:cubicBezTo>
                        <a:lnTo>
                          <a:pt x="85781" y="133692"/>
                        </a:lnTo>
                        <a:cubicBezTo>
                          <a:pt x="38406" y="133692"/>
                          <a:pt x="0" y="113313"/>
                          <a:pt x="0" y="88173"/>
                        </a:cubicBezTo>
                        <a:lnTo>
                          <a:pt x="0" y="54836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1" name="フリーフォーム: 図形 1070">
                    <a:extLst>
                      <a:ext uri="{FF2B5EF4-FFF2-40B4-BE49-F238E27FC236}">
                        <a16:creationId xmlns:a16="http://schemas.microsoft.com/office/drawing/2014/main" id="{315BC2E1-86A8-B855-0CCC-C57B0419931F}"/>
                      </a:ext>
                    </a:extLst>
                  </p:cNvPr>
                  <p:cNvSpPr/>
                  <p:nvPr/>
                </p:nvSpPr>
                <p:spPr>
                  <a:xfrm>
                    <a:off x="4299838" y="4481772"/>
                    <a:ext cx="1904880" cy="634671"/>
                  </a:xfrm>
                  <a:custGeom>
                    <a:avLst/>
                    <a:gdLst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1924177 w 4452959"/>
                      <a:gd name="connsiteY11" fmla="*/ 2592287 h 2592287"/>
                      <a:gd name="connsiteX12" fmla="*/ 207521 w 4452959"/>
                      <a:gd name="connsiteY12" fmla="*/ 2592287 h 2592287"/>
                      <a:gd name="connsiteX13" fmla="*/ 0 w 4452959"/>
                      <a:gd name="connsiteY13" fmla="*/ 2384766 h 2592287"/>
                      <a:gd name="connsiteX14" fmla="*/ 432048 w 4452959"/>
                      <a:gd name="connsiteY14" fmla="*/ 207520 h 2592287"/>
                      <a:gd name="connsiteX15" fmla="*/ 639568 w 4452959"/>
                      <a:gd name="connsiteY15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207521 w 4452959"/>
                      <a:gd name="connsiteY11" fmla="*/ 2592287 h 2592287"/>
                      <a:gd name="connsiteX12" fmla="*/ 0 w 4452959"/>
                      <a:gd name="connsiteY12" fmla="*/ 2384766 h 2592287"/>
                      <a:gd name="connsiteX13" fmla="*/ 432048 w 4452959"/>
                      <a:gd name="connsiteY13" fmla="*/ 207520 h 2592287"/>
                      <a:gd name="connsiteX14" fmla="*/ 639568 w 4452959"/>
                      <a:gd name="connsiteY14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07521 w 4452959"/>
                      <a:gd name="connsiteY10" fmla="*/ 2592287 h 2592287"/>
                      <a:gd name="connsiteX11" fmla="*/ 0 w 4452959"/>
                      <a:gd name="connsiteY11" fmla="*/ 2384766 h 2592287"/>
                      <a:gd name="connsiteX12" fmla="*/ 432048 w 4452959"/>
                      <a:gd name="connsiteY12" fmla="*/ 207520 h 2592287"/>
                      <a:gd name="connsiteX13" fmla="*/ 639568 w 4452959"/>
                      <a:gd name="connsiteY13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75448 w 4452959"/>
                      <a:gd name="connsiteY3" fmla="*/ 16308 h 2592287"/>
                      <a:gd name="connsiteX4" fmla="*/ 2356224 w 4452959"/>
                      <a:gd name="connsiteY4" fmla="*/ 0 h 2592287"/>
                      <a:gd name="connsiteX5" fmla="*/ 3813390 w 4452959"/>
                      <a:gd name="connsiteY5" fmla="*/ 0 h 2592287"/>
                      <a:gd name="connsiteX6" fmla="*/ 4020911 w 4452959"/>
                      <a:gd name="connsiteY6" fmla="*/ 207520 h 2592287"/>
                      <a:gd name="connsiteX7" fmla="*/ 4452959 w 4452959"/>
                      <a:gd name="connsiteY7" fmla="*/ 2384766 h 2592287"/>
                      <a:gd name="connsiteX8" fmla="*/ 4245438 w 4452959"/>
                      <a:gd name="connsiteY8" fmla="*/ 2592287 h 2592287"/>
                      <a:gd name="connsiteX9" fmla="*/ 207521 w 4452959"/>
                      <a:gd name="connsiteY9" fmla="*/ 2592287 h 2592287"/>
                      <a:gd name="connsiteX10" fmla="*/ 0 w 4452959"/>
                      <a:gd name="connsiteY10" fmla="*/ 2384766 h 2592287"/>
                      <a:gd name="connsiteX11" fmla="*/ 432048 w 4452959"/>
                      <a:gd name="connsiteY11" fmla="*/ 207520 h 2592287"/>
                      <a:gd name="connsiteX12" fmla="*/ 639568 w 4452959"/>
                      <a:gd name="connsiteY12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356224 w 4452959"/>
                      <a:gd name="connsiteY3" fmla="*/ 0 h 2592287"/>
                      <a:gd name="connsiteX4" fmla="*/ 3813390 w 4452959"/>
                      <a:gd name="connsiteY4" fmla="*/ 0 h 2592287"/>
                      <a:gd name="connsiteX5" fmla="*/ 4020911 w 4452959"/>
                      <a:gd name="connsiteY5" fmla="*/ 207520 h 2592287"/>
                      <a:gd name="connsiteX6" fmla="*/ 4452959 w 4452959"/>
                      <a:gd name="connsiteY6" fmla="*/ 2384766 h 2592287"/>
                      <a:gd name="connsiteX7" fmla="*/ 4245438 w 4452959"/>
                      <a:gd name="connsiteY7" fmla="*/ 2592287 h 2592287"/>
                      <a:gd name="connsiteX8" fmla="*/ 207521 w 4452959"/>
                      <a:gd name="connsiteY8" fmla="*/ 2592287 h 2592287"/>
                      <a:gd name="connsiteX9" fmla="*/ 0 w 4452959"/>
                      <a:gd name="connsiteY9" fmla="*/ 2384766 h 2592287"/>
                      <a:gd name="connsiteX10" fmla="*/ 432048 w 4452959"/>
                      <a:gd name="connsiteY10" fmla="*/ 207520 h 2592287"/>
                      <a:gd name="connsiteX11" fmla="*/ 639568 w 4452959"/>
                      <a:gd name="connsiteY11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356224 w 4452959"/>
                      <a:gd name="connsiteY2" fmla="*/ 0 h 2592287"/>
                      <a:gd name="connsiteX3" fmla="*/ 3813390 w 4452959"/>
                      <a:gd name="connsiteY3" fmla="*/ 0 h 2592287"/>
                      <a:gd name="connsiteX4" fmla="*/ 4020911 w 4452959"/>
                      <a:gd name="connsiteY4" fmla="*/ 207520 h 2592287"/>
                      <a:gd name="connsiteX5" fmla="*/ 4452959 w 4452959"/>
                      <a:gd name="connsiteY5" fmla="*/ 2384766 h 2592287"/>
                      <a:gd name="connsiteX6" fmla="*/ 4245438 w 4452959"/>
                      <a:gd name="connsiteY6" fmla="*/ 2592287 h 2592287"/>
                      <a:gd name="connsiteX7" fmla="*/ 207521 w 4452959"/>
                      <a:gd name="connsiteY7" fmla="*/ 2592287 h 2592287"/>
                      <a:gd name="connsiteX8" fmla="*/ 0 w 4452959"/>
                      <a:gd name="connsiteY8" fmla="*/ 2384766 h 2592287"/>
                      <a:gd name="connsiteX9" fmla="*/ 432048 w 4452959"/>
                      <a:gd name="connsiteY9" fmla="*/ 207520 h 2592287"/>
                      <a:gd name="connsiteX10" fmla="*/ 639568 w 4452959"/>
                      <a:gd name="connsiteY10" fmla="*/ 0 h 2592287"/>
                      <a:gd name="connsiteX0" fmla="*/ 639568 w 4452959"/>
                      <a:gd name="connsiteY0" fmla="*/ 0 h 2592287"/>
                      <a:gd name="connsiteX1" fmla="*/ 2356224 w 4452959"/>
                      <a:gd name="connsiteY1" fmla="*/ 0 h 2592287"/>
                      <a:gd name="connsiteX2" fmla="*/ 3813390 w 4452959"/>
                      <a:gd name="connsiteY2" fmla="*/ 0 h 2592287"/>
                      <a:gd name="connsiteX3" fmla="*/ 4020911 w 4452959"/>
                      <a:gd name="connsiteY3" fmla="*/ 207520 h 2592287"/>
                      <a:gd name="connsiteX4" fmla="*/ 4452959 w 4452959"/>
                      <a:gd name="connsiteY4" fmla="*/ 2384766 h 2592287"/>
                      <a:gd name="connsiteX5" fmla="*/ 4245438 w 4452959"/>
                      <a:gd name="connsiteY5" fmla="*/ 2592287 h 2592287"/>
                      <a:gd name="connsiteX6" fmla="*/ 207521 w 4452959"/>
                      <a:gd name="connsiteY6" fmla="*/ 2592287 h 2592287"/>
                      <a:gd name="connsiteX7" fmla="*/ 0 w 4452959"/>
                      <a:gd name="connsiteY7" fmla="*/ 2384766 h 2592287"/>
                      <a:gd name="connsiteX8" fmla="*/ 432048 w 4452959"/>
                      <a:gd name="connsiteY8" fmla="*/ 207520 h 2592287"/>
                      <a:gd name="connsiteX9" fmla="*/ 639568 w 4452959"/>
                      <a:gd name="connsiteY9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32048 w 4452959"/>
                      <a:gd name="connsiteY7" fmla="*/ 207520 h 2592287"/>
                      <a:gd name="connsiteX8" fmla="*/ 639568 w 4452959"/>
                      <a:gd name="connsiteY8" fmla="*/ 0 h 2592287"/>
                      <a:gd name="connsiteX0" fmla="*/ 646479 w 4459870"/>
                      <a:gd name="connsiteY0" fmla="*/ 0 h 2592287"/>
                      <a:gd name="connsiteX1" fmla="*/ 3820301 w 4459870"/>
                      <a:gd name="connsiteY1" fmla="*/ 0 h 2592287"/>
                      <a:gd name="connsiteX2" fmla="*/ 4027822 w 4459870"/>
                      <a:gd name="connsiteY2" fmla="*/ 207520 h 2592287"/>
                      <a:gd name="connsiteX3" fmla="*/ 4459870 w 4459870"/>
                      <a:gd name="connsiteY3" fmla="*/ 2384766 h 2592287"/>
                      <a:gd name="connsiteX4" fmla="*/ 4252349 w 4459870"/>
                      <a:gd name="connsiteY4" fmla="*/ 2592287 h 2592287"/>
                      <a:gd name="connsiteX5" fmla="*/ 214432 w 4459870"/>
                      <a:gd name="connsiteY5" fmla="*/ 2592287 h 2592287"/>
                      <a:gd name="connsiteX6" fmla="*/ 6911 w 4459870"/>
                      <a:gd name="connsiteY6" fmla="*/ 2384766 h 2592287"/>
                      <a:gd name="connsiteX7" fmla="*/ 438959 w 4459870"/>
                      <a:gd name="connsiteY7" fmla="*/ 207520 h 2592287"/>
                      <a:gd name="connsiteX8" fmla="*/ 646479 w 4459870"/>
                      <a:gd name="connsiteY8" fmla="*/ 0 h 2592287"/>
                      <a:gd name="connsiteX0" fmla="*/ 646479 w 4465275"/>
                      <a:gd name="connsiteY0" fmla="*/ 0 h 2592287"/>
                      <a:gd name="connsiteX1" fmla="*/ 3820301 w 4465275"/>
                      <a:gd name="connsiteY1" fmla="*/ 0 h 2592287"/>
                      <a:gd name="connsiteX2" fmla="*/ 4027822 w 4465275"/>
                      <a:gd name="connsiteY2" fmla="*/ 207520 h 2592287"/>
                      <a:gd name="connsiteX3" fmla="*/ 4459870 w 4465275"/>
                      <a:gd name="connsiteY3" fmla="*/ 2384766 h 2592287"/>
                      <a:gd name="connsiteX4" fmla="*/ 4252349 w 4465275"/>
                      <a:gd name="connsiteY4" fmla="*/ 2592287 h 2592287"/>
                      <a:gd name="connsiteX5" fmla="*/ 214432 w 4465275"/>
                      <a:gd name="connsiteY5" fmla="*/ 2592287 h 2592287"/>
                      <a:gd name="connsiteX6" fmla="*/ 6911 w 4465275"/>
                      <a:gd name="connsiteY6" fmla="*/ 2384766 h 2592287"/>
                      <a:gd name="connsiteX7" fmla="*/ 438959 w 4465275"/>
                      <a:gd name="connsiteY7" fmla="*/ 207520 h 2592287"/>
                      <a:gd name="connsiteX8" fmla="*/ 646479 w 4465275"/>
                      <a:gd name="connsiteY8" fmla="*/ 0 h 2592287"/>
                      <a:gd name="connsiteX0" fmla="*/ 635893 w 4454689"/>
                      <a:gd name="connsiteY0" fmla="*/ 0 h 2592287"/>
                      <a:gd name="connsiteX1" fmla="*/ 3809715 w 4454689"/>
                      <a:gd name="connsiteY1" fmla="*/ 0 h 2592287"/>
                      <a:gd name="connsiteX2" fmla="*/ 4017236 w 4454689"/>
                      <a:gd name="connsiteY2" fmla="*/ 207520 h 2592287"/>
                      <a:gd name="connsiteX3" fmla="*/ 4449284 w 4454689"/>
                      <a:gd name="connsiteY3" fmla="*/ 2384766 h 2592287"/>
                      <a:gd name="connsiteX4" fmla="*/ 4241763 w 4454689"/>
                      <a:gd name="connsiteY4" fmla="*/ 2592287 h 2592287"/>
                      <a:gd name="connsiteX5" fmla="*/ 203846 w 4454689"/>
                      <a:gd name="connsiteY5" fmla="*/ 2592287 h 2592287"/>
                      <a:gd name="connsiteX6" fmla="*/ 7397 w 4454689"/>
                      <a:gd name="connsiteY6" fmla="*/ 2248600 h 2592287"/>
                      <a:gd name="connsiteX7" fmla="*/ 428373 w 4454689"/>
                      <a:gd name="connsiteY7" fmla="*/ 207520 h 2592287"/>
                      <a:gd name="connsiteX8" fmla="*/ 635893 w 4454689"/>
                      <a:gd name="connsiteY8" fmla="*/ 0 h 2592287"/>
                      <a:gd name="connsiteX0" fmla="*/ 635893 w 4428144"/>
                      <a:gd name="connsiteY0" fmla="*/ 0 h 2592287"/>
                      <a:gd name="connsiteX1" fmla="*/ 3809715 w 4428144"/>
                      <a:gd name="connsiteY1" fmla="*/ 0 h 2592287"/>
                      <a:gd name="connsiteX2" fmla="*/ 4017236 w 4428144"/>
                      <a:gd name="connsiteY2" fmla="*/ 207520 h 2592287"/>
                      <a:gd name="connsiteX3" fmla="*/ 4421607 w 4428144"/>
                      <a:gd name="connsiteY3" fmla="*/ 2258329 h 2592287"/>
                      <a:gd name="connsiteX4" fmla="*/ 4241763 w 4428144"/>
                      <a:gd name="connsiteY4" fmla="*/ 2592287 h 2592287"/>
                      <a:gd name="connsiteX5" fmla="*/ 203846 w 4428144"/>
                      <a:gd name="connsiteY5" fmla="*/ 2592287 h 2592287"/>
                      <a:gd name="connsiteX6" fmla="*/ 7397 w 4428144"/>
                      <a:gd name="connsiteY6" fmla="*/ 2248600 h 2592287"/>
                      <a:gd name="connsiteX7" fmla="*/ 428373 w 4428144"/>
                      <a:gd name="connsiteY7" fmla="*/ 207520 h 2592287"/>
                      <a:gd name="connsiteX8" fmla="*/ 635893 w 4428144"/>
                      <a:gd name="connsiteY8" fmla="*/ 0 h 259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28144" h="2592287">
                        <a:moveTo>
                          <a:pt x="635893" y="0"/>
                        </a:moveTo>
                        <a:lnTo>
                          <a:pt x="3809715" y="0"/>
                        </a:lnTo>
                        <a:cubicBezTo>
                          <a:pt x="3924326" y="0"/>
                          <a:pt x="4017236" y="92910"/>
                          <a:pt x="4017236" y="207520"/>
                        </a:cubicBezTo>
                        <a:cubicBezTo>
                          <a:pt x="4161252" y="933269"/>
                          <a:pt x="4388393" y="2095088"/>
                          <a:pt x="4421607" y="2258329"/>
                        </a:cubicBezTo>
                        <a:cubicBezTo>
                          <a:pt x="4454821" y="2421570"/>
                          <a:pt x="4356374" y="2592287"/>
                          <a:pt x="4241763" y="2592287"/>
                        </a:cubicBezTo>
                        <a:lnTo>
                          <a:pt x="203846" y="2592287"/>
                        </a:lnTo>
                        <a:cubicBezTo>
                          <a:pt x="89235" y="2592287"/>
                          <a:pt x="-31350" y="2402116"/>
                          <a:pt x="7397" y="2248600"/>
                        </a:cubicBezTo>
                        <a:cubicBezTo>
                          <a:pt x="46144" y="2095084"/>
                          <a:pt x="284357" y="933269"/>
                          <a:pt x="428373" y="207520"/>
                        </a:cubicBezTo>
                        <a:cubicBezTo>
                          <a:pt x="428373" y="92910"/>
                          <a:pt x="521282" y="0"/>
                          <a:pt x="635893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2" name="フリーフォーム: 図形 1071">
                    <a:extLst>
                      <a:ext uri="{FF2B5EF4-FFF2-40B4-BE49-F238E27FC236}">
                        <a16:creationId xmlns:a16="http://schemas.microsoft.com/office/drawing/2014/main" id="{0BE5E206-A41A-DE11-5651-300F7D949ACE}"/>
                      </a:ext>
                    </a:extLst>
                  </p:cNvPr>
                  <p:cNvSpPr/>
                  <p:nvPr/>
                </p:nvSpPr>
                <p:spPr>
                  <a:xfrm>
                    <a:off x="4380809" y="4533900"/>
                    <a:ext cx="1752116" cy="511970"/>
                  </a:xfrm>
                  <a:custGeom>
                    <a:avLst/>
                    <a:gdLst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1924177 w 4452959"/>
                      <a:gd name="connsiteY11" fmla="*/ 2592287 h 2592287"/>
                      <a:gd name="connsiteX12" fmla="*/ 207521 w 4452959"/>
                      <a:gd name="connsiteY12" fmla="*/ 2592287 h 2592287"/>
                      <a:gd name="connsiteX13" fmla="*/ 0 w 4452959"/>
                      <a:gd name="connsiteY13" fmla="*/ 2384766 h 2592287"/>
                      <a:gd name="connsiteX14" fmla="*/ 432048 w 4452959"/>
                      <a:gd name="connsiteY14" fmla="*/ 207520 h 2592287"/>
                      <a:gd name="connsiteX15" fmla="*/ 639568 w 4452959"/>
                      <a:gd name="connsiteY15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207521 w 4452959"/>
                      <a:gd name="connsiteY11" fmla="*/ 2592287 h 2592287"/>
                      <a:gd name="connsiteX12" fmla="*/ 0 w 4452959"/>
                      <a:gd name="connsiteY12" fmla="*/ 2384766 h 2592287"/>
                      <a:gd name="connsiteX13" fmla="*/ 432048 w 4452959"/>
                      <a:gd name="connsiteY13" fmla="*/ 207520 h 2592287"/>
                      <a:gd name="connsiteX14" fmla="*/ 639568 w 4452959"/>
                      <a:gd name="connsiteY14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07521 w 4452959"/>
                      <a:gd name="connsiteY10" fmla="*/ 2592287 h 2592287"/>
                      <a:gd name="connsiteX11" fmla="*/ 0 w 4452959"/>
                      <a:gd name="connsiteY11" fmla="*/ 2384766 h 2592287"/>
                      <a:gd name="connsiteX12" fmla="*/ 432048 w 4452959"/>
                      <a:gd name="connsiteY12" fmla="*/ 207520 h 2592287"/>
                      <a:gd name="connsiteX13" fmla="*/ 639568 w 4452959"/>
                      <a:gd name="connsiteY13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75448 w 4452959"/>
                      <a:gd name="connsiteY3" fmla="*/ 16308 h 2592287"/>
                      <a:gd name="connsiteX4" fmla="*/ 2356224 w 4452959"/>
                      <a:gd name="connsiteY4" fmla="*/ 0 h 2592287"/>
                      <a:gd name="connsiteX5" fmla="*/ 3813390 w 4452959"/>
                      <a:gd name="connsiteY5" fmla="*/ 0 h 2592287"/>
                      <a:gd name="connsiteX6" fmla="*/ 4020911 w 4452959"/>
                      <a:gd name="connsiteY6" fmla="*/ 207520 h 2592287"/>
                      <a:gd name="connsiteX7" fmla="*/ 4452959 w 4452959"/>
                      <a:gd name="connsiteY7" fmla="*/ 2384766 h 2592287"/>
                      <a:gd name="connsiteX8" fmla="*/ 4245438 w 4452959"/>
                      <a:gd name="connsiteY8" fmla="*/ 2592287 h 2592287"/>
                      <a:gd name="connsiteX9" fmla="*/ 207521 w 4452959"/>
                      <a:gd name="connsiteY9" fmla="*/ 2592287 h 2592287"/>
                      <a:gd name="connsiteX10" fmla="*/ 0 w 4452959"/>
                      <a:gd name="connsiteY10" fmla="*/ 2384766 h 2592287"/>
                      <a:gd name="connsiteX11" fmla="*/ 432048 w 4452959"/>
                      <a:gd name="connsiteY11" fmla="*/ 207520 h 2592287"/>
                      <a:gd name="connsiteX12" fmla="*/ 639568 w 4452959"/>
                      <a:gd name="connsiteY12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356224 w 4452959"/>
                      <a:gd name="connsiteY3" fmla="*/ 0 h 2592287"/>
                      <a:gd name="connsiteX4" fmla="*/ 3813390 w 4452959"/>
                      <a:gd name="connsiteY4" fmla="*/ 0 h 2592287"/>
                      <a:gd name="connsiteX5" fmla="*/ 4020911 w 4452959"/>
                      <a:gd name="connsiteY5" fmla="*/ 207520 h 2592287"/>
                      <a:gd name="connsiteX6" fmla="*/ 4452959 w 4452959"/>
                      <a:gd name="connsiteY6" fmla="*/ 2384766 h 2592287"/>
                      <a:gd name="connsiteX7" fmla="*/ 4245438 w 4452959"/>
                      <a:gd name="connsiteY7" fmla="*/ 2592287 h 2592287"/>
                      <a:gd name="connsiteX8" fmla="*/ 207521 w 4452959"/>
                      <a:gd name="connsiteY8" fmla="*/ 2592287 h 2592287"/>
                      <a:gd name="connsiteX9" fmla="*/ 0 w 4452959"/>
                      <a:gd name="connsiteY9" fmla="*/ 2384766 h 2592287"/>
                      <a:gd name="connsiteX10" fmla="*/ 432048 w 4452959"/>
                      <a:gd name="connsiteY10" fmla="*/ 207520 h 2592287"/>
                      <a:gd name="connsiteX11" fmla="*/ 639568 w 4452959"/>
                      <a:gd name="connsiteY11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356224 w 4452959"/>
                      <a:gd name="connsiteY2" fmla="*/ 0 h 2592287"/>
                      <a:gd name="connsiteX3" fmla="*/ 3813390 w 4452959"/>
                      <a:gd name="connsiteY3" fmla="*/ 0 h 2592287"/>
                      <a:gd name="connsiteX4" fmla="*/ 4020911 w 4452959"/>
                      <a:gd name="connsiteY4" fmla="*/ 207520 h 2592287"/>
                      <a:gd name="connsiteX5" fmla="*/ 4452959 w 4452959"/>
                      <a:gd name="connsiteY5" fmla="*/ 2384766 h 2592287"/>
                      <a:gd name="connsiteX6" fmla="*/ 4245438 w 4452959"/>
                      <a:gd name="connsiteY6" fmla="*/ 2592287 h 2592287"/>
                      <a:gd name="connsiteX7" fmla="*/ 207521 w 4452959"/>
                      <a:gd name="connsiteY7" fmla="*/ 2592287 h 2592287"/>
                      <a:gd name="connsiteX8" fmla="*/ 0 w 4452959"/>
                      <a:gd name="connsiteY8" fmla="*/ 2384766 h 2592287"/>
                      <a:gd name="connsiteX9" fmla="*/ 432048 w 4452959"/>
                      <a:gd name="connsiteY9" fmla="*/ 207520 h 2592287"/>
                      <a:gd name="connsiteX10" fmla="*/ 639568 w 4452959"/>
                      <a:gd name="connsiteY10" fmla="*/ 0 h 2592287"/>
                      <a:gd name="connsiteX0" fmla="*/ 639568 w 4452959"/>
                      <a:gd name="connsiteY0" fmla="*/ 0 h 2592287"/>
                      <a:gd name="connsiteX1" fmla="*/ 2356224 w 4452959"/>
                      <a:gd name="connsiteY1" fmla="*/ 0 h 2592287"/>
                      <a:gd name="connsiteX2" fmla="*/ 3813390 w 4452959"/>
                      <a:gd name="connsiteY2" fmla="*/ 0 h 2592287"/>
                      <a:gd name="connsiteX3" fmla="*/ 4020911 w 4452959"/>
                      <a:gd name="connsiteY3" fmla="*/ 207520 h 2592287"/>
                      <a:gd name="connsiteX4" fmla="*/ 4452959 w 4452959"/>
                      <a:gd name="connsiteY4" fmla="*/ 2384766 h 2592287"/>
                      <a:gd name="connsiteX5" fmla="*/ 4245438 w 4452959"/>
                      <a:gd name="connsiteY5" fmla="*/ 2592287 h 2592287"/>
                      <a:gd name="connsiteX6" fmla="*/ 207521 w 4452959"/>
                      <a:gd name="connsiteY6" fmla="*/ 2592287 h 2592287"/>
                      <a:gd name="connsiteX7" fmla="*/ 0 w 4452959"/>
                      <a:gd name="connsiteY7" fmla="*/ 2384766 h 2592287"/>
                      <a:gd name="connsiteX8" fmla="*/ 432048 w 4452959"/>
                      <a:gd name="connsiteY8" fmla="*/ 207520 h 2592287"/>
                      <a:gd name="connsiteX9" fmla="*/ 639568 w 4452959"/>
                      <a:gd name="connsiteY9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32048 w 4452959"/>
                      <a:gd name="connsiteY7" fmla="*/ 207520 h 2592287"/>
                      <a:gd name="connsiteX8" fmla="*/ 639568 w 4452959"/>
                      <a:gd name="connsiteY8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639568 w 4452959"/>
                      <a:gd name="connsiteY8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639568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128848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305958 w 4452959"/>
                      <a:gd name="connsiteY4" fmla="*/ 2592287 h 2592287"/>
                      <a:gd name="connsiteX5" fmla="*/ 128848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52959" h="2592287">
                        <a:moveTo>
                          <a:pt x="579050" y="0"/>
                        </a:moveTo>
                        <a:lnTo>
                          <a:pt x="3867856" y="0"/>
                        </a:lnTo>
                        <a:cubicBezTo>
                          <a:pt x="3982467" y="0"/>
                          <a:pt x="4057221" y="92910"/>
                          <a:pt x="4057221" y="207520"/>
                        </a:cubicBezTo>
                        <a:lnTo>
                          <a:pt x="4452959" y="2384766"/>
                        </a:lnTo>
                        <a:cubicBezTo>
                          <a:pt x="4452959" y="2499377"/>
                          <a:pt x="4420569" y="2592287"/>
                          <a:pt x="4305958" y="2592287"/>
                        </a:cubicBezTo>
                        <a:lnTo>
                          <a:pt x="128848" y="2592287"/>
                        </a:lnTo>
                        <a:cubicBezTo>
                          <a:pt x="14237" y="2592287"/>
                          <a:pt x="0" y="2499377"/>
                          <a:pt x="0" y="2384766"/>
                        </a:cubicBezTo>
                        <a:cubicBezTo>
                          <a:pt x="144016" y="1659017"/>
                          <a:pt x="257773" y="921399"/>
                          <a:pt x="401789" y="195650"/>
                        </a:cubicBezTo>
                        <a:cubicBezTo>
                          <a:pt x="401789" y="81040"/>
                          <a:pt x="464439" y="0"/>
                          <a:pt x="579050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3" name="フリーフォーム: 図形 1072">
                    <a:extLst>
                      <a:ext uri="{FF2B5EF4-FFF2-40B4-BE49-F238E27FC236}">
                        <a16:creationId xmlns:a16="http://schemas.microsoft.com/office/drawing/2014/main" id="{598C1560-8415-7204-D1D7-B94F96E11956}"/>
                      </a:ext>
                    </a:extLst>
                  </p:cNvPr>
                  <p:cNvSpPr/>
                  <p:nvPr/>
                </p:nvSpPr>
                <p:spPr>
                  <a:xfrm>
                    <a:off x="4380809" y="4535873"/>
                    <a:ext cx="1752116" cy="509997"/>
                  </a:xfrm>
                  <a:custGeom>
                    <a:avLst/>
                    <a:gdLst>
                      <a:gd name="connsiteX0" fmla="*/ 227840 w 1752116"/>
                      <a:gd name="connsiteY0" fmla="*/ 0 h 509997"/>
                      <a:gd name="connsiteX1" fmla="*/ 1521894 w 1752116"/>
                      <a:gd name="connsiteY1" fmla="*/ 0 h 509997"/>
                      <a:gd name="connsiteX2" fmla="*/ 1596404 w 1752116"/>
                      <a:gd name="connsiteY2" fmla="*/ 40985 h 509997"/>
                      <a:gd name="connsiteX3" fmla="*/ 1752116 w 1752116"/>
                      <a:gd name="connsiteY3" fmla="*/ 470985 h 509997"/>
                      <a:gd name="connsiteX4" fmla="*/ 1740107 w 1752116"/>
                      <a:gd name="connsiteY4" fmla="*/ 499966 h 509997"/>
                      <a:gd name="connsiteX5" fmla="*/ 1707947 w 1752116"/>
                      <a:gd name="connsiteY5" fmla="*/ 508389 h 509997"/>
                      <a:gd name="connsiteX6" fmla="*/ 1569959 w 1752116"/>
                      <a:gd name="connsiteY6" fmla="*/ 88724 h 509997"/>
                      <a:gd name="connsiteX7" fmla="*/ 1498184 w 1752116"/>
                      <a:gd name="connsiteY7" fmla="*/ 45244 h 509997"/>
                      <a:gd name="connsiteX8" fmla="*/ 251638 w 1752116"/>
                      <a:gd name="connsiteY8" fmla="*/ 45244 h 509997"/>
                      <a:gd name="connsiteX9" fmla="*/ 184451 w 1752116"/>
                      <a:gd name="connsiteY9" fmla="*/ 86237 h 509997"/>
                      <a:gd name="connsiteX10" fmla="*/ 43753 w 1752116"/>
                      <a:gd name="connsiteY10" fmla="*/ 509997 h 509997"/>
                      <a:gd name="connsiteX11" fmla="*/ 8438 w 1752116"/>
                      <a:gd name="connsiteY11" fmla="*/ 499966 h 509997"/>
                      <a:gd name="connsiteX12" fmla="*/ 0 w 1752116"/>
                      <a:gd name="connsiteY12" fmla="*/ 470985 h 509997"/>
                      <a:gd name="connsiteX13" fmla="*/ 158093 w 1752116"/>
                      <a:gd name="connsiteY13" fmla="*/ 38641 h 509997"/>
                      <a:gd name="connsiteX14" fmla="*/ 227840 w 1752116"/>
                      <a:gd name="connsiteY14" fmla="*/ 0 h 509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752116" h="509997">
                        <a:moveTo>
                          <a:pt x="227840" y="0"/>
                        </a:moveTo>
                        <a:lnTo>
                          <a:pt x="1521894" y="0"/>
                        </a:lnTo>
                        <a:cubicBezTo>
                          <a:pt x="1566991" y="0"/>
                          <a:pt x="1596404" y="18350"/>
                          <a:pt x="1596404" y="40985"/>
                        </a:cubicBezTo>
                        <a:lnTo>
                          <a:pt x="1752116" y="470985"/>
                        </a:lnTo>
                        <a:cubicBezTo>
                          <a:pt x="1752116" y="482303"/>
                          <a:pt x="1748930" y="492549"/>
                          <a:pt x="1740107" y="499966"/>
                        </a:cubicBezTo>
                        <a:lnTo>
                          <a:pt x="1707947" y="508389"/>
                        </a:lnTo>
                        <a:lnTo>
                          <a:pt x="1569959" y="88724"/>
                        </a:lnTo>
                        <a:cubicBezTo>
                          <a:pt x="1569959" y="64711"/>
                          <a:pt x="1541625" y="45244"/>
                          <a:pt x="1498184" y="45244"/>
                        </a:cubicBezTo>
                        <a:lnTo>
                          <a:pt x="251638" y="45244"/>
                        </a:lnTo>
                        <a:cubicBezTo>
                          <a:pt x="208197" y="45244"/>
                          <a:pt x="184451" y="62224"/>
                          <a:pt x="184451" y="86237"/>
                        </a:cubicBezTo>
                        <a:lnTo>
                          <a:pt x="43753" y="509997"/>
                        </a:lnTo>
                        <a:lnTo>
                          <a:pt x="8438" y="499966"/>
                        </a:lnTo>
                        <a:cubicBezTo>
                          <a:pt x="1401" y="492549"/>
                          <a:pt x="0" y="482303"/>
                          <a:pt x="0" y="470985"/>
                        </a:cubicBezTo>
                        <a:cubicBezTo>
                          <a:pt x="56667" y="327652"/>
                          <a:pt x="101427" y="181974"/>
                          <a:pt x="158093" y="38641"/>
                        </a:cubicBezTo>
                        <a:cubicBezTo>
                          <a:pt x="158093" y="16005"/>
                          <a:pt x="182744" y="0"/>
                          <a:pt x="227840" y="0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50" name="グループ化 1049">
                  <a:extLst>
                    <a:ext uri="{FF2B5EF4-FFF2-40B4-BE49-F238E27FC236}">
                      <a16:creationId xmlns:a16="http://schemas.microsoft.com/office/drawing/2014/main" id="{EBD8E96B-001A-6141-476D-47979A0B2E8F}"/>
                    </a:ext>
                  </a:extLst>
                </p:cNvPr>
                <p:cNvGrpSpPr/>
                <p:nvPr/>
              </p:nvGrpSpPr>
              <p:grpSpPr>
                <a:xfrm rot="768896">
                  <a:off x="4646188" y="4452572"/>
                  <a:ext cx="461417" cy="289444"/>
                  <a:chOff x="4576919" y="4418796"/>
                  <a:chExt cx="461417" cy="289444"/>
                </a:xfrm>
              </p:grpSpPr>
              <p:sp>
                <p:nvSpPr>
                  <p:cNvPr id="1068" name="フリーフォーム: 図形 1067">
                    <a:extLst>
                      <a:ext uri="{FF2B5EF4-FFF2-40B4-BE49-F238E27FC236}">
                        <a16:creationId xmlns:a16="http://schemas.microsoft.com/office/drawing/2014/main" id="{41C8037E-51E1-1C54-233C-E4052EB14F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62906" y="4332809"/>
                    <a:ext cx="289443" cy="461417"/>
                  </a:xfrm>
                  <a:custGeom>
                    <a:avLst/>
                    <a:gdLst>
                      <a:gd name="connsiteX0" fmla="*/ 0 w 289443"/>
                      <a:gd name="connsiteY0" fmla="*/ 122647 h 461417"/>
                      <a:gd name="connsiteX1" fmla="*/ 11309 w 289443"/>
                      <a:gd name="connsiteY1" fmla="*/ 32874 h 461417"/>
                      <a:gd name="connsiteX2" fmla="*/ 24243 w 289443"/>
                      <a:gd name="connsiteY2" fmla="*/ 0 h 461417"/>
                      <a:gd name="connsiteX3" fmla="*/ 70494 w 289443"/>
                      <a:gd name="connsiteY3" fmla="*/ 2062 h 461417"/>
                      <a:gd name="connsiteX4" fmla="*/ 165150 w 289443"/>
                      <a:gd name="connsiteY4" fmla="*/ 29288 h 461417"/>
                      <a:gd name="connsiteX5" fmla="*/ 191202 w 289443"/>
                      <a:gd name="connsiteY5" fmla="*/ 43080 h 461417"/>
                      <a:gd name="connsiteX6" fmla="*/ 181989 w 289443"/>
                      <a:gd name="connsiteY6" fmla="*/ 122647 h 461417"/>
                      <a:gd name="connsiteX7" fmla="*/ 284391 w 289443"/>
                      <a:gd name="connsiteY7" fmla="*/ 409393 h 461417"/>
                      <a:gd name="connsiteX8" fmla="*/ 289443 w 289443"/>
                      <a:gd name="connsiteY8" fmla="*/ 414286 h 461417"/>
                      <a:gd name="connsiteX9" fmla="*/ 264271 w 289443"/>
                      <a:gd name="connsiteY9" fmla="*/ 448798 h 461417"/>
                      <a:gd name="connsiteX10" fmla="*/ 244470 w 289443"/>
                      <a:gd name="connsiteY10" fmla="*/ 461417 h 461417"/>
                      <a:gd name="connsiteX11" fmla="*/ 219392 w 289443"/>
                      <a:gd name="connsiteY11" fmla="*/ 453633 h 461417"/>
                      <a:gd name="connsiteX12" fmla="*/ 0 w 289443"/>
                      <a:gd name="connsiteY12" fmla="*/ 122647 h 461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9443" h="461417">
                        <a:moveTo>
                          <a:pt x="0" y="122647"/>
                        </a:moveTo>
                        <a:cubicBezTo>
                          <a:pt x="0" y="91649"/>
                          <a:pt x="3927" y="61568"/>
                          <a:pt x="11309" y="32874"/>
                        </a:cubicBezTo>
                        <a:lnTo>
                          <a:pt x="24243" y="0"/>
                        </a:lnTo>
                        <a:lnTo>
                          <a:pt x="70494" y="2062"/>
                        </a:lnTo>
                        <a:cubicBezTo>
                          <a:pt x="102267" y="7402"/>
                          <a:pt x="133966" y="16574"/>
                          <a:pt x="165150" y="29288"/>
                        </a:cubicBezTo>
                        <a:lnTo>
                          <a:pt x="191202" y="43080"/>
                        </a:lnTo>
                        <a:lnTo>
                          <a:pt x="181989" y="122647"/>
                        </a:lnTo>
                        <a:cubicBezTo>
                          <a:pt x="181989" y="228234"/>
                          <a:pt x="218835" y="329313"/>
                          <a:pt x="284391" y="409393"/>
                        </a:cubicBezTo>
                        <a:lnTo>
                          <a:pt x="289443" y="414286"/>
                        </a:lnTo>
                        <a:lnTo>
                          <a:pt x="264271" y="448798"/>
                        </a:lnTo>
                        <a:lnTo>
                          <a:pt x="244470" y="461417"/>
                        </a:lnTo>
                        <a:lnTo>
                          <a:pt x="219392" y="453633"/>
                        </a:lnTo>
                        <a:cubicBezTo>
                          <a:pt x="90464" y="399101"/>
                          <a:pt x="0" y="271438"/>
                          <a:pt x="0" y="12264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69" name="フリーフォーム: 図形 1068">
                    <a:extLst>
                      <a:ext uri="{FF2B5EF4-FFF2-40B4-BE49-F238E27FC236}">
                        <a16:creationId xmlns:a16="http://schemas.microsoft.com/office/drawing/2014/main" id="{73BFC4F4-82FE-4A94-4213-0CDBA872368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10494" y="4384041"/>
                    <a:ext cx="220384" cy="428013"/>
                  </a:xfrm>
                  <a:custGeom>
                    <a:avLst/>
                    <a:gdLst>
                      <a:gd name="connsiteX0" fmla="*/ 0 w 220384"/>
                      <a:gd name="connsiteY0" fmla="*/ 62139 h 428013"/>
                      <a:gd name="connsiteX1" fmla="*/ 6930 w 220384"/>
                      <a:gd name="connsiteY1" fmla="*/ 0 h 428013"/>
                      <a:gd name="connsiteX2" fmla="*/ 96091 w 220384"/>
                      <a:gd name="connsiteY2" fmla="*/ 25645 h 428013"/>
                      <a:gd name="connsiteX3" fmla="*/ 122143 w 220384"/>
                      <a:gd name="connsiteY3" fmla="*/ 39437 h 428013"/>
                      <a:gd name="connsiteX4" fmla="*/ 112930 w 220384"/>
                      <a:gd name="connsiteY4" fmla="*/ 119004 h 428013"/>
                      <a:gd name="connsiteX5" fmla="*/ 215332 w 220384"/>
                      <a:gd name="connsiteY5" fmla="*/ 405750 h 428013"/>
                      <a:gd name="connsiteX6" fmla="*/ 220384 w 220384"/>
                      <a:gd name="connsiteY6" fmla="*/ 410643 h 428013"/>
                      <a:gd name="connsiteX7" fmla="*/ 207715 w 220384"/>
                      <a:gd name="connsiteY7" fmla="*/ 428013 h 428013"/>
                      <a:gd name="connsiteX8" fmla="*/ 130720 w 220384"/>
                      <a:gd name="connsiteY8" fmla="*/ 375245 h 428013"/>
                      <a:gd name="connsiteX9" fmla="*/ 0 w 220384"/>
                      <a:gd name="connsiteY9" fmla="*/ 62139 h 428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0384" h="428013">
                        <a:moveTo>
                          <a:pt x="0" y="62139"/>
                        </a:moveTo>
                        <a:lnTo>
                          <a:pt x="6930" y="0"/>
                        </a:lnTo>
                        <a:lnTo>
                          <a:pt x="96091" y="25645"/>
                        </a:lnTo>
                        <a:lnTo>
                          <a:pt x="122143" y="39437"/>
                        </a:lnTo>
                        <a:lnTo>
                          <a:pt x="112930" y="119004"/>
                        </a:lnTo>
                        <a:cubicBezTo>
                          <a:pt x="112930" y="224591"/>
                          <a:pt x="149776" y="325670"/>
                          <a:pt x="215332" y="405750"/>
                        </a:cubicBezTo>
                        <a:lnTo>
                          <a:pt x="220384" y="410643"/>
                        </a:lnTo>
                        <a:lnTo>
                          <a:pt x="207715" y="428013"/>
                        </a:lnTo>
                        <a:lnTo>
                          <a:pt x="130720" y="375245"/>
                        </a:lnTo>
                        <a:cubicBezTo>
                          <a:pt x="50886" y="300822"/>
                          <a:pt x="0" y="188193"/>
                          <a:pt x="0" y="62139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051" name="楕円 1050">
                  <a:extLst>
                    <a:ext uri="{FF2B5EF4-FFF2-40B4-BE49-F238E27FC236}">
                      <a16:creationId xmlns:a16="http://schemas.microsoft.com/office/drawing/2014/main" id="{221307ED-7B58-FDE1-0EE6-C189B9FB17DE}"/>
                    </a:ext>
                  </a:extLst>
                </p:cNvPr>
                <p:cNvSpPr/>
                <p:nvPr/>
              </p:nvSpPr>
              <p:spPr bwMode="auto">
                <a:xfrm>
                  <a:off x="4400238" y="4698590"/>
                  <a:ext cx="896248" cy="3402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52" name="グループ化 1051">
                  <a:extLst>
                    <a:ext uri="{FF2B5EF4-FFF2-40B4-BE49-F238E27FC236}">
                      <a16:creationId xmlns:a16="http://schemas.microsoft.com/office/drawing/2014/main" id="{5D0157D9-6AB5-35A0-E430-5CABE8165F1C}"/>
                    </a:ext>
                  </a:extLst>
                </p:cNvPr>
                <p:cNvGrpSpPr/>
                <p:nvPr/>
              </p:nvGrpSpPr>
              <p:grpSpPr>
                <a:xfrm>
                  <a:off x="4499388" y="4665010"/>
                  <a:ext cx="669358" cy="257820"/>
                  <a:chOff x="8265368" y="3212977"/>
                  <a:chExt cx="1152128" cy="608964"/>
                </a:xfrm>
                <a:solidFill>
                  <a:srgbClr val="F79646">
                    <a:lumMod val="75000"/>
                  </a:srgbClr>
                </a:solidFill>
              </p:grpSpPr>
              <p:sp>
                <p:nvSpPr>
                  <p:cNvPr id="1066" name="楕円 21">
                    <a:extLst>
                      <a:ext uri="{FF2B5EF4-FFF2-40B4-BE49-F238E27FC236}">
                        <a16:creationId xmlns:a16="http://schemas.microsoft.com/office/drawing/2014/main" id="{AF26EF1B-2561-AA1B-A589-7D3433688D3B}"/>
                      </a:ext>
                    </a:extLst>
                  </p:cNvPr>
                  <p:cNvSpPr/>
                  <p:nvPr/>
                </p:nvSpPr>
                <p:spPr>
                  <a:xfrm>
                    <a:off x="8265368" y="3212977"/>
                    <a:ext cx="1152128" cy="600074"/>
                  </a:xfrm>
                  <a:custGeom>
                    <a:avLst/>
                    <a:gdLst>
                      <a:gd name="connsiteX0" fmla="*/ 0 w 1152128"/>
                      <a:gd name="connsiteY0" fmla="*/ 357187 h 714373"/>
                      <a:gd name="connsiteX1" fmla="*/ 576064 w 1152128"/>
                      <a:gd name="connsiteY1" fmla="*/ 0 h 714373"/>
                      <a:gd name="connsiteX2" fmla="*/ 1152128 w 1152128"/>
                      <a:gd name="connsiteY2" fmla="*/ 357187 h 714373"/>
                      <a:gd name="connsiteX3" fmla="*/ 576064 w 1152128"/>
                      <a:gd name="connsiteY3" fmla="*/ 714374 h 714373"/>
                      <a:gd name="connsiteX4" fmla="*/ 0 w 1152128"/>
                      <a:gd name="connsiteY4" fmla="*/ 357187 h 714373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600074"/>
                      <a:gd name="connsiteX1" fmla="*/ 576064 w 1152128"/>
                      <a:gd name="connsiteY1" fmla="*/ 0 h 600074"/>
                      <a:gd name="connsiteX2" fmla="*/ 1152128 w 1152128"/>
                      <a:gd name="connsiteY2" fmla="*/ 357187 h 600074"/>
                      <a:gd name="connsiteX3" fmla="*/ 576064 w 1152128"/>
                      <a:gd name="connsiteY3" fmla="*/ 600074 h 600074"/>
                      <a:gd name="connsiteX4" fmla="*/ 0 w 1152128"/>
                      <a:gd name="connsiteY4" fmla="*/ 357187 h 600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2128" h="600074">
                        <a:moveTo>
                          <a:pt x="0" y="357187"/>
                        </a:moveTo>
                        <a:cubicBezTo>
                          <a:pt x="0" y="159918"/>
                          <a:pt x="257913" y="0"/>
                          <a:pt x="576064" y="0"/>
                        </a:cubicBezTo>
                        <a:cubicBezTo>
                          <a:pt x="894215" y="0"/>
                          <a:pt x="1152128" y="159918"/>
                          <a:pt x="1152128" y="357187"/>
                        </a:cubicBezTo>
                        <a:cubicBezTo>
                          <a:pt x="1152128" y="554456"/>
                          <a:pt x="894215" y="600074"/>
                          <a:pt x="576064" y="600074"/>
                        </a:cubicBezTo>
                        <a:cubicBezTo>
                          <a:pt x="257913" y="600074"/>
                          <a:pt x="0" y="554456"/>
                          <a:pt x="0" y="357187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7" name="フリーフォーム: 図形 1066">
                    <a:extLst>
                      <a:ext uri="{FF2B5EF4-FFF2-40B4-BE49-F238E27FC236}">
                        <a16:creationId xmlns:a16="http://schemas.microsoft.com/office/drawing/2014/main" id="{CA313278-D778-59B5-F86D-ABE2476798A5}"/>
                      </a:ext>
                    </a:extLst>
                  </p:cNvPr>
                  <p:cNvSpPr/>
                  <p:nvPr/>
                </p:nvSpPr>
                <p:spPr>
                  <a:xfrm>
                    <a:off x="8273374" y="3624936"/>
                    <a:ext cx="1136116" cy="197005"/>
                  </a:xfrm>
                  <a:custGeom>
                    <a:avLst/>
                    <a:gdLst>
                      <a:gd name="connsiteX0" fmla="*/ 1136116 w 1136116"/>
                      <a:gd name="connsiteY0" fmla="*/ 0 h 197005"/>
                      <a:gd name="connsiteX1" fmla="*/ 1132418 w 1136116"/>
                      <a:gd name="connsiteY1" fmla="*/ 21192 h 197005"/>
                      <a:gd name="connsiteX2" fmla="*/ 568058 w 1136116"/>
                      <a:gd name="connsiteY2" fmla="*/ 197005 h 197005"/>
                      <a:gd name="connsiteX3" fmla="*/ 3698 w 1136116"/>
                      <a:gd name="connsiteY3" fmla="*/ 21192 h 197005"/>
                      <a:gd name="connsiteX4" fmla="*/ 0 w 1136116"/>
                      <a:gd name="connsiteY4" fmla="*/ 0 h 197005"/>
                      <a:gd name="connsiteX5" fmla="*/ 73926 w 1136116"/>
                      <a:gd name="connsiteY5" fmla="*/ 27617 h 197005"/>
                      <a:gd name="connsiteX6" fmla="*/ 568058 w 1136116"/>
                      <a:gd name="connsiteY6" fmla="*/ 75085 h 197005"/>
                      <a:gd name="connsiteX7" fmla="*/ 1062190 w 1136116"/>
                      <a:gd name="connsiteY7" fmla="*/ 27617 h 197005"/>
                      <a:gd name="connsiteX8" fmla="*/ 1136116 w 1136116"/>
                      <a:gd name="connsiteY8" fmla="*/ 0 h 1970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36116" h="197005">
                        <a:moveTo>
                          <a:pt x="1136116" y="0"/>
                        </a:moveTo>
                        <a:lnTo>
                          <a:pt x="1132418" y="21192"/>
                        </a:lnTo>
                        <a:cubicBezTo>
                          <a:pt x="1078703" y="162079"/>
                          <a:pt x="846440" y="197005"/>
                          <a:pt x="568058" y="197005"/>
                        </a:cubicBezTo>
                        <a:cubicBezTo>
                          <a:pt x="289676" y="197005"/>
                          <a:pt x="57414" y="162079"/>
                          <a:pt x="3698" y="21192"/>
                        </a:cubicBezTo>
                        <a:lnTo>
                          <a:pt x="0" y="0"/>
                        </a:lnTo>
                        <a:lnTo>
                          <a:pt x="73926" y="27617"/>
                        </a:lnTo>
                        <a:cubicBezTo>
                          <a:pt x="200386" y="63681"/>
                          <a:pt x="375088" y="75085"/>
                          <a:pt x="568058" y="75085"/>
                        </a:cubicBezTo>
                        <a:cubicBezTo>
                          <a:pt x="761028" y="75085"/>
                          <a:pt x="935730" y="63681"/>
                          <a:pt x="1062190" y="27617"/>
                        </a:cubicBezTo>
                        <a:lnTo>
                          <a:pt x="1136116" y="0"/>
                        </a:ln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53" name="グループ化 1052">
                  <a:extLst>
                    <a:ext uri="{FF2B5EF4-FFF2-40B4-BE49-F238E27FC236}">
                      <a16:creationId xmlns:a16="http://schemas.microsoft.com/office/drawing/2014/main" id="{2761D9BA-B210-E3DF-D87D-D6961DDBAA18}"/>
                    </a:ext>
                  </a:extLst>
                </p:cNvPr>
                <p:cNvGrpSpPr/>
                <p:nvPr/>
              </p:nvGrpSpPr>
              <p:grpSpPr>
                <a:xfrm>
                  <a:off x="5162980" y="4436931"/>
                  <a:ext cx="598035" cy="399205"/>
                  <a:chOff x="2884857" y="3562486"/>
                  <a:chExt cx="598035" cy="399205"/>
                </a:xfrm>
              </p:grpSpPr>
              <p:sp>
                <p:nvSpPr>
                  <p:cNvPr id="1063" name="楕円 277">
                    <a:extLst>
                      <a:ext uri="{FF2B5EF4-FFF2-40B4-BE49-F238E27FC236}">
                        <a16:creationId xmlns:a16="http://schemas.microsoft.com/office/drawing/2014/main" id="{B11A32E9-67F1-646E-121D-74D4740C2F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4857" y="3600684"/>
                    <a:ext cx="598034" cy="361007"/>
                  </a:xfrm>
                  <a:custGeom>
                    <a:avLst/>
                    <a:gdLst>
                      <a:gd name="connsiteX0" fmla="*/ 0 w 736498"/>
                      <a:gd name="connsiteY0" fmla="*/ 165149 h 330298"/>
                      <a:gd name="connsiteX1" fmla="*/ 368249 w 736498"/>
                      <a:gd name="connsiteY1" fmla="*/ 0 h 330298"/>
                      <a:gd name="connsiteX2" fmla="*/ 736498 w 736498"/>
                      <a:gd name="connsiteY2" fmla="*/ 165149 h 330298"/>
                      <a:gd name="connsiteX3" fmla="*/ 368249 w 736498"/>
                      <a:gd name="connsiteY3" fmla="*/ 330298 h 330298"/>
                      <a:gd name="connsiteX4" fmla="*/ 0 w 736498"/>
                      <a:gd name="connsiteY4" fmla="*/ 165149 h 330298"/>
                      <a:gd name="connsiteX0" fmla="*/ 11 w 736509"/>
                      <a:gd name="connsiteY0" fmla="*/ 165149 h 444598"/>
                      <a:gd name="connsiteX1" fmla="*/ 368260 w 736509"/>
                      <a:gd name="connsiteY1" fmla="*/ 0 h 444598"/>
                      <a:gd name="connsiteX2" fmla="*/ 736509 w 736509"/>
                      <a:gd name="connsiteY2" fmla="*/ 165149 h 444598"/>
                      <a:gd name="connsiteX3" fmla="*/ 377785 w 736509"/>
                      <a:gd name="connsiteY3" fmla="*/ 444598 h 444598"/>
                      <a:gd name="connsiteX4" fmla="*/ 11 w 736509"/>
                      <a:gd name="connsiteY4" fmla="*/ 165149 h 444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36509" h="444598">
                        <a:moveTo>
                          <a:pt x="11" y="165149"/>
                        </a:moveTo>
                        <a:cubicBezTo>
                          <a:pt x="-1577" y="91049"/>
                          <a:pt x="164882" y="0"/>
                          <a:pt x="368260" y="0"/>
                        </a:cubicBezTo>
                        <a:cubicBezTo>
                          <a:pt x="571638" y="0"/>
                          <a:pt x="736509" y="73940"/>
                          <a:pt x="736509" y="165149"/>
                        </a:cubicBezTo>
                        <a:cubicBezTo>
                          <a:pt x="736509" y="256358"/>
                          <a:pt x="581163" y="444598"/>
                          <a:pt x="377785" y="444598"/>
                        </a:cubicBezTo>
                        <a:cubicBezTo>
                          <a:pt x="174407" y="444598"/>
                          <a:pt x="1599" y="239249"/>
                          <a:pt x="11" y="165149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4" name="楕円 1063">
                    <a:extLst>
                      <a:ext uri="{FF2B5EF4-FFF2-40B4-BE49-F238E27FC236}">
                        <a16:creationId xmlns:a16="http://schemas.microsoft.com/office/drawing/2014/main" id="{105AF067-32DC-5802-5569-5533B454F1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4867" y="3562486"/>
                    <a:ext cx="598025" cy="28926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5A588D12-7F25-F7E3-C76B-D99FB23739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1319" y="3653140"/>
                    <a:ext cx="565110" cy="198610"/>
                  </a:xfrm>
                  <a:custGeom>
                    <a:avLst/>
                    <a:gdLst>
                      <a:gd name="connsiteX0" fmla="*/ 282555 w 565110"/>
                      <a:gd name="connsiteY0" fmla="*/ 0 h 198610"/>
                      <a:gd name="connsiteX1" fmla="*/ 558070 w 565110"/>
                      <a:gd name="connsiteY1" fmla="*/ 88335 h 198610"/>
                      <a:gd name="connsiteX2" fmla="*/ 565110 w 565110"/>
                      <a:gd name="connsiteY2" fmla="*/ 99305 h 198610"/>
                      <a:gd name="connsiteX3" fmla="*/ 558070 w 565110"/>
                      <a:gd name="connsiteY3" fmla="*/ 110275 h 198610"/>
                      <a:gd name="connsiteX4" fmla="*/ 282555 w 565110"/>
                      <a:gd name="connsiteY4" fmla="*/ 198610 h 198610"/>
                      <a:gd name="connsiteX5" fmla="*/ 7040 w 565110"/>
                      <a:gd name="connsiteY5" fmla="*/ 110275 h 198610"/>
                      <a:gd name="connsiteX6" fmla="*/ 0 w 565110"/>
                      <a:gd name="connsiteY6" fmla="*/ 99305 h 198610"/>
                      <a:gd name="connsiteX7" fmla="*/ 7040 w 565110"/>
                      <a:gd name="connsiteY7" fmla="*/ 88335 h 198610"/>
                      <a:gd name="connsiteX8" fmla="*/ 282555 w 565110"/>
                      <a:gd name="connsiteY8" fmla="*/ 0 h 19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5110" h="198610">
                        <a:moveTo>
                          <a:pt x="282555" y="0"/>
                        </a:moveTo>
                        <a:cubicBezTo>
                          <a:pt x="406410" y="0"/>
                          <a:pt x="512677" y="36424"/>
                          <a:pt x="558070" y="88335"/>
                        </a:cubicBezTo>
                        <a:lnTo>
                          <a:pt x="565110" y="99305"/>
                        </a:lnTo>
                        <a:lnTo>
                          <a:pt x="558070" y="110275"/>
                        </a:lnTo>
                        <a:cubicBezTo>
                          <a:pt x="512677" y="162186"/>
                          <a:pt x="406410" y="198610"/>
                          <a:pt x="282555" y="198610"/>
                        </a:cubicBezTo>
                        <a:cubicBezTo>
                          <a:pt x="158700" y="198610"/>
                          <a:pt x="52433" y="162186"/>
                          <a:pt x="7040" y="110275"/>
                        </a:cubicBezTo>
                        <a:lnTo>
                          <a:pt x="0" y="99305"/>
                        </a:lnTo>
                        <a:lnTo>
                          <a:pt x="7040" y="88335"/>
                        </a:lnTo>
                        <a:cubicBezTo>
                          <a:pt x="52433" y="36424"/>
                          <a:pt x="158700" y="0"/>
                          <a:pt x="28255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4" name="グループ化 1053">
                  <a:extLst>
                    <a:ext uri="{FF2B5EF4-FFF2-40B4-BE49-F238E27FC236}">
                      <a16:creationId xmlns:a16="http://schemas.microsoft.com/office/drawing/2014/main" id="{92ACB5D7-6BB0-8FB4-6793-42016346CA56}"/>
                    </a:ext>
                  </a:extLst>
                </p:cNvPr>
                <p:cNvGrpSpPr/>
                <p:nvPr/>
              </p:nvGrpSpPr>
              <p:grpSpPr>
                <a:xfrm>
                  <a:off x="5637297" y="4463327"/>
                  <a:ext cx="371476" cy="540161"/>
                  <a:chOff x="3524249" y="4095741"/>
                  <a:chExt cx="371476" cy="540161"/>
                </a:xfrm>
              </p:grpSpPr>
              <p:sp>
                <p:nvSpPr>
                  <p:cNvPr id="1059" name="正方形/長方形 1058">
                    <a:extLst>
                      <a:ext uri="{FF2B5EF4-FFF2-40B4-BE49-F238E27FC236}">
                        <a16:creationId xmlns:a16="http://schemas.microsoft.com/office/drawing/2014/main" id="{C747BE31-3397-63A6-CED5-194F6A35DC65}"/>
                      </a:ext>
                    </a:extLst>
                  </p:cNvPr>
                  <p:cNvSpPr/>
                  <p:nvPr/>
                </p:nvSpPr>
                <p:spPr>
                  <a:xfrm>
                    <a:off x="3524250" y="4251325"/>
                    <a:ext cx="371475" cy="384577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60" name="台形 1059">
                    <a:extLst>
                      <a:ext uri="{FF2B5EF4-FFF2-40B4-BE49-F238E27FC236}">
                        <a16:creationId xmlns:a16="http://schemas.microsoft.com/office/drawing/2014/main" id="{D2C1AC38-7F6F-F8F2-2536-CB81E2291367}"/>
                      </a:ext>
                    </a:extLst>
                  </p:cNvPr>
                  <p:cNvSpPr/>
                  <p:nvPr/>
                </p:nvSpPr>
                <p:spPr>
                  <a:xfrm>
                    <a:off x="3524249" y="4142733"/>
                    <a:ext cx="371475" cy="108592"/>
                  </a:xfrm>
                  <a:prstGeom prst="trapezoid">
                    <a:avLst>
                      <a:gd name="adj" fmla="val 33771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61" name="台形 1060">
                    <a:extLst>
                      <a:ext uri="{FF2B5EF4-FFF2-40B4-BE49-F238E27FC236}">
                        <a16:creationId xmlns:a16="http://schemas.microsoft.com/office/drawing/2014/main" id="{215D3B66-F974-101E-BAD5-64E219AF46C6}"/>
                      </a:ext>
                    </a:extLst>
                  </p:cNvPr>
                  <p:cNvSpPr/>
                  <p:nvPr/>
                </p:nvSpPr>
                <p:spPr>
                  <a:xfrm>
                    <a:off x="3639986" y="4190999"/>
                    <a:ext cx="135733" cy="60325"/>
                  </a:xfrm>
                  <a:prstGeom prst="trapezoid">
                    <a:avLst>
                      <a:gd name="adj" fmla="val 33771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62" name="四角形: 上の 2 つの角を丸める 1061">
                    <a:extLst>
                      <a:ext uri="{FF2B5EF4-FFF2-40B4-BE49-F238E27FC236}">
                        <a16:creationId xmlns:a16="http://schemas.microsoft.com/office/drawing/2014/main" id="{864B5AD4-8FB5-7CF3-819E-588003E3040A}"/>
                      </a:ext>
                    </a:extLst>
                  </p:cNvPr>
                  <p:cNvSpPr/>
                  <p:nvPr/>
                </p:nvSpPr>
                <p:spPr>
                  <a:xfrm>
                    <a:off x="3557327" y="4095741"/>
                    <a:ext cx="302679" cy="45719"/>
                  </a:xfrm>
                  <a:prstGeom prst="round2SameRect">
                    <a:avLst>
                      <a:gd name="adj1" fmla="val 37795"/>
                      <a:gd name="adj2" fmla="val 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55" name="グループ化 1054">
                  <a:extLst>
                    <a:ext uri="{FF2B5EF4-FFF2-40B4-BE49-F238E27FC236}">
                      <a16:creationId xmlns:a16="http://schemas.microsoft.com/office/drawing/2014/main" id="{AF9C4F24-B7F4-F6C1-9BDF-ED8FDDBE2F5F}"/>
                    </a:ext>
                  </a:extLst>
                </p:cNvPr>
                <p:cNvGrpSpPr/>
                <p:nvPr/>
              </p:nvGrpSpPr>
              <p:grpSpPr>
                <a:xfrm>
                  <a:off x="5268492" y="4556073"/>
                  <a:ext cx="313499" cy="98851"/>
                  <a:chOff x="5865877" y="3912088"/>
                  <a:chExt cx="389667" cy="150494"/>
                </a:xfrm>
                <a:solidFill>
                  <a:srgbClr val="FFC000"/>
                </a:solidFill>
              </p:grpSpPr>
              <p:sp>
                <p:nvSpPr>
                  <p:cNvPr id="1056" name="フリーフォーム: 図形 1055">
                    <a:extLst>
                      <a:ext uri="{FF2B5EF4-FFF2-40B4-BE49-F238E27FC236}">
                        <a16:creationId xmlns:a16="http://schemas.microsoft.com/office/drawing/2014/main" id="{B96D0EEE-2CF8-044B-B3AE-DDAC957DFF1F}"/>
                      </a:ext>
                    </a:extLst>
                  </p:cNvPr>
                  <p:cNvSpPr/>
                  <p:nvPr/>
                </p:nvSpPr>
                <p:spPr>
                  <a:xfrm>
                    <a:off x="6004207" y="3912088"/>
                    <a:ext cx="75124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57" name="フリーフォーム: 図形 1056">
                    <a:extLst>
                      <a:ext uri="{FF2B5EF4-FFF2-40B4-BE49-F238E27FC236}">
                        <a16:creationId xmlns:a16="http://schemas.microsoft.com/office/drawing/2014/main" id="{EAEFA98E-130B-34F6-8414-E43C9C73E86F}"/>
                      </a:ext>
                    </a:extLst>
                  </p:cNvPr>
                  <p:cNvSpPr/>
                  <p:nvPr/>
                </p:nvSpPr>
                <p:spPr>
                  <a:xfrm>
                    <a:off x="6180420" y="4016863"/>
                    <a:ext cx="75124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58" name="フリーフォーム: 図形 1057">
                    <a:extLst>
                      <a:ext uri="{FF2B5EF4-FFF2-40B4-BE49-F238E27FC236}">
                        <a16:creationId xmlns:a16="http://schemas.microsoft.com/office/drawing/2014/main" id="{D4DC5FAF-2507-69E7-65F6-035B76A35FC8}"/>
                      </a:ext>
                    </a:extLst>
                  </p:cNvPr>
                  <p:cNvSpPr/>
                  <p:nvPr/>
                </p:nvSpPr>
                <p:spPr>
                  <a:xfrm>
                    <a:off x="5865877" y="4011454"/>
                    <a:ext cx="75125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1046" name="グループ化 1045">
                <a:extLst>
                  <a:ext uri="{FF2B5EF4-FFF2-40B4-BE49-F238E27FC236}">
                    <a16:creationId xmlns:a16="http://schemas.microsoft.com/office/drawing/2014/main" id="{D29D8C2E-B001-ECEC-B65C-66489AA6BDB1}"/>
                  </a:ext>
                </a:extLst>
              </p:cNvPr>
              <p:cNvGrpSpPr/>
              <p:nvPr/>
            </p:nvGrpSpPr>
            <p:grpSpPr>
              <a:xfrm>
                <a:off x="3490353" y="4939031"/>
                <a:ext cx="272017" cy="105331"/>
                <a:chOff x="1192452" y="4959589"/>
                <a:chExt cx="272017" cy="105331"/>
              </a:xfrm>
            </p:grpSpPr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583EA78C-8844-611D-9DE8-A684463C02CA}"/>
                    </a:ext>
                  </a:extLst>
                </p:cNvPr>
                <p:cNvSpPr/>
                <p:nvPr/>
              </p:nvSpPr>
              <p:spPr>
                <a:xfrm>
                  <a:off x="1192452" y="4966572"/>
                  <a:ext cx="272017" cy="98348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639568" y="0"/>
                      </a:moveTo>
                      <a:lnTo>
                        <a:pt x="3813390" y="0"/>
                      </a:lnTo>
                      <a:cubicBezTo>
                        <a:pt x="3928001" y="0"/>
                        <a:pt x="4020911" y="92910"/>
                        <a:pt x="402091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360049" y="2592287"/>
                        <a:pt x="4245438" y="2592287"/>
                      </a:cubicBezTo>
                      <a:lnTo>
                        <a:pt x="207521" y="2592287"/>
                      </a:lnTo>
                      <a:cubicBezTo>
                        <a:pt x="92910" y="2592287"/>
                        <a:pt x="0" y="2499377"/>
                        <a:pt x="0" y="2384766"/>
                      </a:cubicBezTo>
                      <a:lnTo>
                        <a:pt x="432048" y="207520"/>
                      </a:lnTo>
                      <a:cubicBezTo>
                        <a:pt x="432048" y="92910"/>
                        <a:pt x="524957" y="0"/>
                        <a:pt x="639568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4744A614-FB7B-BBCF-1A69-FC585F1E9324}"/>
                    </a:ext>
                  </a:extLst>
                </p:cNvPr>
                <p:cNvSpPr/>
                <p:nvPr/>
              </p:nvSpPr>
              <p:spPr>
                <a:xfrm>
                  <a:off x="1236313" y="4959589"/>
                  <a:ext cx="190055" cy="80879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639568" y="0"/>
                      </a:moveTo>
                      <a:lnTo>
                        <a:pt x="3813390" y="0"/>
                      </a:lnTo>
                      <a:cubicBezTo>
                        <a:pt x="3928001" y="0"/>
                        <a:pt x="4020911" y="92910"/>
                        <a:pt x="402091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360049" y="2592287"/>
                        <a:pt x="4245438" y="2592287"/>
                      </a:cubicBezTo>
                      <a:lnTo>
                        <a:pt x="207521" y="2592287"/>
                      </a:lnTo>
                      <a:cubicBezTo>
                        <a:pt x="92910" y="2592287"/>
                        <a:pt x="0" y="2499377"/>
                        <a:pt x="0" y="2384766"/>
                      </a:cubicBezTo>
                      <a:lnTo>
                        <a:pt x="432048" y="207520"/>
                      </a:lnTo>
                      <a:cubicBezTo>
                        <a:pt x="432048" y="92910"/>
                        <a:pt x="524957" y="0"/>
                        <a:pt x="6395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1083" name="四角形: 角を丸くする 433">
              <a:extLst>
                <a:ext uri="{FF2B5EF4-FFF2-40B4-BE49-F238E27FC236}">
                  <a16:creationId xmlns:a16="http://schemas.microsoft.com/office/drawing/2014/main" id="{D6301539-62FC-FA98-65B3-B3D97CB50CE6}"/>
                </a:ext>
              </a:extLst>
            </p:cNvPr>
            <p:cNvSpPr/>
            <p:nvPr/>
          </p:nvSpPr>
          <p:spPr>
            <a:xfrm rot="1977044" flipH="1">
              <a:off x="5686455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7" name="四角形: 角を丸くする 433">
              <a:extLst>
                <a:ext uri="{FF2B5EF4-FFF2-40B4-BE49-F238E27FC236}">
                  <a16:creationId xmlns:a16="http://schemas.microsoft.com/office/drawing/2014/main" id="{C7A04AAA-9EBD-0488-10CC-F87B3457403C}"/>
                </a:ext>
              </a:extLst>
            </p:cNvPr>
            <p:cNvSpPr/>
            <p:nvPr/>
          </p:nvSpPr>
          <p:spPr>
            <a:xfrm rot="19622956">
              <a:off x="4173096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02" name="グループ化 1101">
            <a:extLst>
              <a:ext uri="{FF2B5EF4-FFF2-40B4-BE49-F238E27FC236}">
                <a16:creationId xmlns:a16="http://schemas.microsoft.com/office/drawing/2014/main" id="{D38F5F83-E12E-1B5F-E0B7-03E6C60D726E}"/>
              </a:ext>
            </a:extLst>
          </p:cNvPr>
          <p:cNvGrpSpPr/>
          <p:nvPr/>
        </p:nvGrpSpPr>
        <p:grpSpPr>
          <a:xfrm>
            <a:off x="1026190" y="825987"/>
            <a:ext cx="1978395" cy="2756823"/>
            <a:chOff x="1026190" y="825987"/>
            <a:chExt cx="1978395" cy="2756823"/>
          </a:xfrm>
        </p:grpSpPr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666DE5DF-F687-9D64-C942-D06E68C395F5}"/>
                </a:ext>
              </a:extLst>
            </p:cNvPr>
            <p:cNvGrpSpPr/>
            <p:nvPr/>
          </p:nvGrpSpPr>
          <p:grpSpPr>
            <a:xfrm>
              <a:off x="1026190" y="825987"/>
              <a:ext cx="1978395" cy="2442307"/>
              <a:chOff x="1026190" y="825987"/>
              <a:chExt cx="1978395" cy="2442307"/>
            </a:xfrm>
          </p:grpSpPr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64AC6E1B-6722-86FE-FECD-C75E2CAC5D4D}"/>
                  </a:ext>
                </a:extLst>
              </p:cNvPr>
              <p:cNvSpPr/>
              <p:nvPr/>
            </p:nvSpPr>
            <p:spPr bwMode="auto">
              <a:xfrm>
                <a:off x="1516856" y="2415705"/>
                <a:ext cx="894657" cy="659531"/>
              </a:xfrm>
              <a:custGeom>
                <a:avLst/>
                <a:gdLst>
                  <a:gd name="connsiteX0" fmla="*/ 329766 w 894656"/>
                  <a:gd name="connsiteY0" fmla="*/ 0 h 659531"/>
                  <a:gd name="connsiteX1" fmla="*/ 564891 w 894656"/>
                  <a:gd name="connsiteY1" fmla="*/ 0 h 659531"/>
                  <a:gd name="connsiteX2" fmla="*/ 894657 w 894656"/>
                  <a:gd name="connsiteY2" fmla="*/ 329766 h 659531"/>
                  <a:gd name="connsiteX3" fmla="*/ 894656 w 894656"/>
                  <a:gd name="connsiteY3" fmla="*/ 659531 h 659531"/>
                  <a:gd name="connsiteX4" fmla="*/ 894656 w 894656"/>
                  <a:gd name="connsiteY4" fmla="*/ 659531 h 659531"/>
                  <a:gd name="connsiteX5" fmla="*/ 0 w 894656"/>
                  <a:gd name="connsiteY5" fmla="*/ 659531 h 659531"/>
                  <a:gd name="connsiteX6" fmla="*/ 0 w 894656"/>
                  <a:gd name="connsiteY6" fmla="*/ 659531 h 659531"/>
                  <a:gd name="connsiteX7" fmla="*/ 0 w 894656"/>
                  <a:gd name="connsiteY7" fmla="*/ 329766 h 659531"/>
                  <a:gd name="connsiteX8" fmla="*/ 329766 w 894656"/>
                  <a:gd name="connsiteY8" fmla="*/ 0 h 659531"/>
                  <a:gd name="connsiteX0" fmla="*/ 329766 w 894657"/>
                  <a:gd name="connsiteY0" fmla="*/ 0 h 745256"/>
                  <a:gd name="connsiteX1" fmla="*/ 564891 w 894657"/>
                  <a:gd name="connsiteY1" fmla="*/ 0 h 745256"/>
                  <a:gd name="connsiteX2" fmla="*/ 894657 w 894657"/>
                  <a:gd name="connsiteY2" fmla="*/ 329766 h 745256"/>
                  <a:gd name="connsiteX3" fmla="*/ 894656 w 894657"/>
                  <a:gd name="connsiteY3" fmla="*/ 659531 h 745256"/>
                  <a:gd name="connsiteX4" fmla="*/ 894656 w 894657"/>
                  <a:gd name="connsiteY4" fmla="*/ 659531 h 745256"/>
                  <a:gd name="connsiteX5" fmla="*/ 509588 w 894657"/>
                  <a:gd name="connsiteY5" fmla="*/ 745256 h 745256"/>
                  <a:gd name="connsiteX6" fmla="*/ 0 w 894657"/>
                  <a:gd name="connsiteY6" fmla="*/ 659531 h 745256"/>
                  <a:gd name="connsiteX7" fmla="*/ 0 w 894657"/>
                  <a:gd name="connsiteY7" fmla="*/ 659531 h 745256"/>
                  <a:gd name="connsiteX8" fmla="*/ 0 w 894657"/>
                  <a:gd name="connsiteY8" fmla="*/ 329766 h 745256"/>
                  <a:gd name="connsiteX9" fmla="*/ 329766 w 894657"/>
                  <a:gd name="connsiteY9" fmla="*/ 0 h 745256"/>
                  <a:gd name="connsiteX0" fmla="*/ 509588 w 894657"/>
                  <a:gd name="connsiteY0" fmla="*/ 745256 h 836696"/>
                  <a:gd name="connsiteX1" fmla="*/ 0 w 894657"/>
                  <a:gd name="connsiteY1" fmla="*/ 659531 h 836696"/>
                  <a:gd name="connsiteX2" fmla="*/ 0 w 894657"/>
                  <a:gd name="connsiteY2" fmla="*/ 659531 h 836696"/>
                  <a:gd name="connsiteX3" fmla="*/ 0 w 894657"/>
                  <a:gd name="connsiteY3" fmla="*/ 329766 h 836696"/>
                  <a:gd name="connsiteX4" fmla="*/ 329766 w 894657"/>
                  <a:gd name="connsiteY4" fmla="*/ 0 h 836696"/>
                  <a:gd name="connsiteX5" fmla="*/ 564891 w 894657"/>
                  <a:gd name="connsiteY5" fmla="*/ 0 h 836696"/>
                  <a:gd name="connsiteX6" fmla="*/ 894657 w 894657"/>
                  <a:gd name="connsiteY6" fmla="*/ 329766 h 836696"/>
                  <a:gd name="connsiteX7" fmla="*/ 894656 w 894657"/>
                  <a:gd name="connsiteY7" fmla="*/ 659531 h 836696"/>
                  <a:gd name="connsiteX8" fmla="*/ 894656 w 894657"/>
                  <a:gd name="connsiteY8" fmla="*/ 659531 h 836696"/>
                  <a:gd name="connsiteX9" fmla="*/ 601028 w 894657"/>
                  <a:gd name="connsiteY9" fmla="*/ 836696 h 836696"/>
                  <a:gd name="connsiteX0" fmla="*/ 0 w 894657"/>
                  <a:gd name="connsiteY0" fmla="*/ 659531 h 836696"/>
                  <a:gd name="connsiteX1" fmla="*/ 0 w 894657"/>
                  <a:gd name="connsiteY1" fmla="*/ 659531 h 836696"/>
                  <a:gd name="connsiteX2" fmla="*/ 0 w 894657"/>
                  <a:gd name="connsiteY2" fmla="*/ 329766 h 836696"/>
                  <a:gd name="connsiteX3" fmla="*/ 329766 w 894657"/>
                  <a:gd name="connsiteY3" fmla="*/ 0 h 836696"/>
                  <a:gd name="connsiteX4" fmla="*/ 564891 w 894657"/>
                  <a:gd name="connsiteY4" fmla="*/ 0 h 836696"/>
                  <a:gd name="connsiteX5" fmla="*/ 894657 w 894657"/>
                  <a:gd name="connsiteY5" fmla="*/ 329766 h 836696"/>
                  <a:gd name="connsiteX6" fmla="*/ 894656 w 894657"/>
                  <a:gd name="connsiteY6" fmla="*/ 659531 h 836696"/>
                  <a:gd name="connsiteX7" fmla="*/ 894656 w 894657"/>
                  <a:gd name="connsiteY7" fmla="*/ 659531 h 836696"/>
                  <a:gd name="connsiteX8" fmla="*/ 601028 w 894657"/>
                  <a:gd name="connsiteY8" fmla="*/ 836696 h 836696"/>
                  <a:gd name="connsiteX0" fmla="*/ 0 w 894657"/>
                  <a:gd name="connsiteY0" fmla="*/ 659531 h 659531"/>
                  <a:gd name="connsiteX1" fmla="*/ 0 w 894657"/>
                  <a:gd name="connsiteY1" fmla="*/ 659531 h 659531"/>
                  <a:gd name="connsiteX2" fmla="*/ 0 w 894657"/>
                  <a:gd name="connsiteY2" fmla="*/ 329766 h 659531"/>
                  <a:gd name="connsiteX3" fmla="*/ 329766 w 894657"/>
                  <a:gd name="connsiteY3" fmla="*/ 0 h 659531"/>
                  <a:gd name="connsiteX4" fmla="*/ 564891 w 894657"/>
                  <a:gd name="connsiteY4" fmla="*/ 0 h 659531"/>
                  <a:gd name="connsiteX5" fmla="*/ 894657 w 894657"/>
                  <a:gd name="connsiteY5" fmla="*/ 329766 h 659531"/>
                  <a:gd name="connsiteX6" fmla="*/ 894656 w 894657"/>
                  <a:gd name="connsiteY6" fmla="*/ 659531 h 659531"/>
                  <a:gd name="connsiteX7" fmla="*/ 894656 w 894657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4657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564891" y="0"/>
                    </a:lnTo>
                    <a:cubicBezTo>
                      <a:pt x="747016" y="0"/>
                      <a:pt x="894657" y="147641"/>
                      <a:pt x="894657" y="329766"/>
                    </a:cubicBezTo>
                    <a:cubicBezTo>
                      <a:pt x="894657" y="439688"/>
                      <a:pt x="894656" y="549609"/>
                      <a:pt x="894656" y="659531"/>
                    </a:cubicBezTo>
                    <a:lnTo>
                      <a:pt x="894656" y="659531"/>
                    </a:lnTo>
                  </a:path>
                </a:pathLst>
              </a:custGeom>
              <a:solidFill>
                <a:srgbClr val="FF7C8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四角形: 上の 2 つの角を丸める 598">
                <a:extLst>
                  <a:ext uri="{FF2B5EF4-FFF2-40B4-BE49-F238E27FC236}">
                    <a16:creationId xmlns:a16="http://schemas.microsoft.com/office/drawing/2014/main" id="{2D7D6B42-D59B-F861-3DBB-EC2862701BD9}"/>
                  </a:ext>
                </a:extLst>
              </p:cNvPr>
              <p:cNvSpPr/>
              <p:nvPr/>
            </p:nvSpPr>
            <p:spPr bwMode="auto">
              <a:xfrm>
                <a:off x="1412780" y="2291880"/>
                <a:ext cx="1102809" cy="659531"/>
              </a:xfrm>
              <a:custGeom>
                <a:avLst/>
                <a:gdLst>
                  <a:gd name="connsiteX0" fmla="*/ 329766 w 1102808"/>
                  <a:gd name="connsiteY0" fmla="*/ 0 h 659531"/>
                  <a:gd name="connsiteX1" fmla="*/ 773043 w 1102808"/>
                  <a:gd name="connsiteY1" fmla="*/ 0 h 659531"/>
                  <a:gd name="connsiteX2" fmla="*/ 1102809 w 1102808"/>
                  <a:gd name="connsiteY2" fmla="*/ 329766 h 659531"/>
                  <a:gd name="connsiteX3" fmla="*/ 1102808 w 1102808"/>
                  <a:gd name="connsiteY3" fmla="*/ 659531 h 659531"/>
                  <a:gd name="connsiteX4" fmla="*/ 1102808 w 1102808"/>
                  <a:gd name="connsiteY4" fmla="*/ 659531 h 659531"/>
                  <a:gd name="connsiteX5" fmla="*/ 0 w 1102808"/>
                  <a:gd name="connsiteY5" fmla="*/ 659531 h 659531"/>
                  <a:gd name="connsiteX6" fmla="*/ 0 w 1102808"/>
                  <a:gd name="connsiteY6" fmla="*/ 659531 h 659531"/>
                  <a:gd name="connsiteX7" fmla="*/ 0 w 1102808"/>
                  <a:gd name="connsiteY7" fmla="*/ 329766 h 659531"/>
                  <a:gd name="connsiteX8" fmla="*/ 329766 w 1102808"/>
                  <a:gd name="connsiteY8" fmla="*/ 0 h 659531"/>
                  <a:gd name="connsiteX0" fmla="*/ 329766 w 1102809"/>
                  <a:gd name="connsiteY0" fmla="*/ 0 h 688121"/>
                  <a:gd name="connsiteX1" fmla="*/ 773043 w 1102809"/>
                  <a:gd name="connsiteY1" fmla="*/ 0 h 688121"/>
                  <a:gd name="connsiteX2" fmla="*/ 1102809 w 1102809"/>
                  <a:gd name="connsiteY2" fmla="*/ 329766 h 688121"/>
                  <a:gd name="connsiteX3" fmla="*/ 1102808 w 1102809"/>
                  <a:gd name="connsiteY3" fmla="*/ 659531 h 688121"/>
                  <a:gd name="connsiteX4" fmla="*/ 1102808 w 1102809"/>
                  <a:gd name="connsiteY4" fmla="*/ 659531 h 688121"/>
                  <a:gd name="connsiteX5" fmla="*/ 556514 w 1102809"/>
                  <a:gd name="connsiteY5" fmla="*/ 688106 h 688121"/>
                  <a:gd name="connsiteX6" fmla="*/ 0 w 1102809"/>
                  <a:gd name="connsiteY6" fmla="*/ 659531 h 688121"/>
                  <a:gd name="connsiteX7" fmla="*/ 0 w 1102809"/>
                  <a:gd name="connsiteY7" fmla="*/ 659531 h 688121"/>
                  <a:gd name="connsiteX8" fmla="*/ 0 w 1102809"/>
                  <a:gd name="connsiteY8" fmla="*/ 329766 h 688121"/>
                  <a:gd name="connsiteX9" fmla="*/ 329766 w 1102809"/>
                  <a:gd name="connsiteY9" fmla="*/ 0 h 688121"/>
                  <a:gd name="connsiteX0" fmla="*/ 556514 w 1102809"/>
                  <a:gd name="connsiteY0" fmla="*/ 688106 h 779546"/>
                  <a:gd name="connsiteX1" fmla="*/ 0 w 1102809"/>
                  <a:gd name="connsiteY1" fmla="*/ 659531 h 779546"/>
                  <a:gd name="connsiteX2" fmla="*/ 0 w 1102809"/>
                  <a:gd name="connsiteY2" fmla="*/ 659531 h 779546"/>
                  <a:gd name="connsiteX3" fmla="*/ 0 w 1102809"/>
                  <a:gd name="connsiteY3" fmla="*/ 329766 h 779546"/>
                  <a:gd name="connsiteX4" fmla="*/ 329766 w 1102809"/>
                  <a:gd name="connsiteY4" fmla="*/ 0 h 779546"/>
                  <a:gd name="connsiteX5" fmla="*/ 773043 w 1102809"/>
                  <a:gd name="connsiteY5" fmla="*/ 0 h 779546"/>
                  <a:gd name="connsiteX6" fmla="*/ 1102809 w 1102809"/>
                  <a:gd name="connsiteY6" fmla="*/ 329766 h 779546"/>
                  <a:gd name="connsiteX7" fmla="*/ 1102808 w 1102809"/>
                  <a:gd name="connsiteY7" fmla="*/ 659531 h 779546"/>
                  <a:gd name="connsiteX8" fmla="*/ 1102808 w 1102809"/>
                  <a:gd name="connsiteY8" fmla="*/ 659531 h 779546"/>
                  <a:gd name="connsiteX9" fmla="*/ 647954 w 1102809"/>
                  <a:gd name="connsiteY9" fmla="*/ 779546 h 779546"/>
                  <a:gd name="connsiteX0" fmla="*/ 0 w 1102809"/>
                  <a:gd name="connsiteY0" fmla="*/ 659531 h 779546"/>
                  <a:gd name="connsiteX1" fmla="*/ 0 w 1102809"/>
                  <a:gd name="connsiteY1" fmla="*/ 659531 h 779546"/>
                  <a:gd name="connsiteX2" fmla="*/ 0 w 1102809"/>
                  <a:gd name="connsiteY2" fmla="*/ 329766 h 779546"/>
                  <a:gd name="connsiteX3" fmla="*/ 329766 w 1102809"/>
                  <a:gd name="connsiteY3" fmla="*/ 0 h 779546"/>
                  <a:gd name="connsiteX4" fmla="*/ 773043 w 1102809"/>
                  <a:gd name="connsiteY4" fmla="*/ 0 h 779546"/>
                  <a:gd name="connsiteX5" fmla="*/ 1102809 w 1102809"/>
                  <a:gd name="connsiteY5" fmla="*/ 329766 h 779546"/>
                  <a:gd name="connsiteX6" fmla="*/ 1102808 w 1102809"/>
                  <a:gd name="connsiteY6" fmla="*/ 659531 h 779546"/>
                  <a:gd name="connsiteX7" fmla="*/ 1102808 w 1102809"/>
                  <a:gd name="connsiteY7" fmla="*/ 659531 h 779546"/>
                  <a:gd name="connsiteX8" fmla="*/ 647954 w 1102809"/>
                  <a:gd name="connsiteY8" fmla="*/ 779546 h 779546"/>
                  <a:gd name="connsiteX0" fmla="*/ 0 w 1102809"/>
                  <a:gd name="connsiteY0" fmla="*/ 659531 h 659531"/>
                  <a:gd name="connsiteX1" fmla="*/ 0 w 1102809"/>
                  <a:gd name="connsiteY1" fmla="*/ 659531 h 659531"/>
                  <a:gd name="connsiteX2" fmla="*/ 0 w 1102809"/>
                  <a:gd name="connsiteY2" fmla="*/ 329766 h 659531"/>
                  <a:gd name="connsiteX3" fmla="*/ 329766 w 1102809"/>
                  <a:gd name="connsiteY3" fmla="*/ 0 h 659531"/>
                  <a:gd name="connsiteX4" fmla="*/ 773043 w 1102809"/>
                  <a:gd name="connsiteY4" fmla="*/ 0 h 659531"/>
                  <a:gd name="connsiteX5" fmla="*/ 1102809 w 1102809"/>
                  <a:gd name="connsiteY5" fmla="*/ 329766 h 659531"/>
                  <a:gd name="connsiteX6" fmla="*/ 1102808 w 1102809"/>
                  <a:gd name="connsiteY6" fmla="*/ 659531 h 659531"/>
                  <a:gd name="connsiteX7" fmla="*/ 1102808 w 1102809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809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773043" y="0"/>
                    </a:lnTo>
                    <a:cubicBezTo>
                      <a:pt x="955168" y="0"/>
                      <a:pt x="1102809" y="147641"/>
                      <a:pt x="1102809" y="329766"/>
                    </a:cubicBezTo>
                    <a:cubicBezTo>
                      <a:pt x="1102809" y="439688"/>
                      <a:pt x="1102808" y="549609"/>
                      <a:pt x="1102808" y="659531"/>
                    </a:cubicBezTo>
                    <a:lnTo>
                      <a:pt x="1102808" y="659531"/>
                    </a:lnTo>
                  </a:path>
                </a:pathLst>
              </a:custGeom>
              <a:solidFill>
                <a:srgbClr val="FF7C8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05" name="直線コネクタ 604">
                <a:extLst>
                  <a:ext uri="{FF2B5EF4-FFF2-40B4-BE49-F238E27FC236}">
                    <a16:creationId xmlns:a16="http://schemas.microsoft.com/office/drawing/2014/main" id="{91272B0A-B653-BE4D-472E-F68D19A5410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410047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15" name="直線コネクタ 614">
                <a:extLst>
                  <a:ext uri="{FF2B5EF4-FFF2-40B4-BE49-F238E27FC236}">
                    <a16:creationId xmlns:a16="http://schemas.microsoft.com/office/drawing/2014/main" id="{E1F942D9-385C-26FB-D9C6-F997FAE21E4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519459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6C3499C0-54A5-E6D4-90F1-54E092987515}"/>
                  </a:ext>
                </a:extLst>
              </p:cNvPr>
              <p:cNvGrpSpPr/>
              <p:nvPr/>
            </p:nvGrpSpPr>
            <p:grpSpPr>
              <a:xfrm>
                <a:off x="1306734" y="825987"/>
                <a:ext cx="1331771" cy="1575174"/>
                <a:chOff x="1306734" y="908289"/>
                <a:chExt cx="1331771" cy="1575174"/>
              </a:xfrm>
            </p:grpSpPr>
            <p:sp>
              <p:nvSpPr>
                <p:cNvPr id="598" name="楕円 597">
                  <a:extLst>
                    <a:ext uri="{FF2B5EF4-FFF2-40B4-BE49-F238E27FC236}">
                      <a16:creationId xmlns:a16="http://schemas.microsoft.com/office/drawing/2014/main" id="{EEA82D7F-758E-0BFF-D8A0-BEFD3553B552}"/>
                    </a:ext>
                  </a:extLst>
                </p:cNvPr>
                <p:cNvSpPr/>
                <p:nvPr/>
              </p:nvSpPr>
              <p:spPr bwMode="auto">
                <a:xfrm>
                  <a:off x="1318673" y="908289"/>
                  <a:ext cx="1304973" cy="13910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C9A3FEF0-F573-DEEA-95C6-25D545F38E4D}"/>
                    </a:ext>
                  </a:extLst>
                </p:cNvPr>
                <p:cNvGrpSpPr/>
                <p:nvPr/>
              </p:nvGrpSpPr>
              <p:grpSpPr>
                <a:xfrm>
                  <a:off x="1306734" y="105840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606" name="グループ化 605">
                    <a:extLst>
                      <a:ext uri="{FF2B5EF4-FFF2-40B4-BE49-F238E27FC236}">
                        <a16:creationId xmlns:a16="http://schemas.microsoft.com/office/drawing/2014/main" id="{D55BD93F-22D3-7AE6-1ADC-765F84AE158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613" name="楕円 612">
                      <a:extLst>
                        <a:ext uri="{FF2B5EF4-FFF2-40B4-BE49-F238E27FC236}">
                          <a16:creationId xmlns:a16="http://schemas.microsoft.com/office/drawing/2014/main" id="{33BCB159-991B-10F4-6D7B-56EA47CA57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4" name="楕円 613">
                      <a:extLst>
                        <a:ext uri="{FF2B5EF4-FFF2-40B4-BE49-F238E27FC236}">
                          <a16:creationId xmlns:a16="http://schemas.microsoft.com/office/drawing/2014/main" id="{D7DD88FD-33A7-CC75-D63E-B019F63DB0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7" name="グループ化 606">
                    <a:extLst>
                      <a:ext uri="{FF2B5EF4-FFF2-40B4-BE49-F238E27FC236}">
                        <a16:creationId xmlns:a16="http://schemas.microsoft.com/office/drawing/2014/main" id="{61DC4A9C-0AC7-2BB1-191C-0559CC4E5BD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611" name="楕円 610">
                      <a:extLst>
                        <a:ext uri="{FF2B5EF4-FFF2-40B4-BE49-F238E27FC236}">
                          <a16:creationId xmlns:a16="http://schemas.microsoft.com/office/drawing/2014/main" id="{7E1CC7CA-9321-E8AD-A0DC-48A4D582EC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2" name="楕円 611">
                      <a:extLst>
                        <a:ext uri="{FF2B5EF4-FFF2-40B4-BE49-F238E27FC236}">
                          <a16:creationId xmlns:a16="http://schemas.microsoft.com/office/drawing/2014/main" id="{DCC3D797-F74E-94D3-49FF-94D541DBD3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08" name="台形 607">
                    <a:extLst>
                      <a:ext uri="{FF2B5EF4-FFF2-40B4-BE49-F238E27FC236}">
                        <a16:creationId xmlns:a16="http://schemas.microsoft.com/office/drawing/2014/main" id="{7F86F2CB-0309-3327-643B-657809FE70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楕円 608">
                    <a:extLst>
                      <a:ext uri="{FF2B5EF4-FFF2-40B4-BE49-F238E27FC236}">
                        <a16:creationId xmlns:a16="http://schemas.microsoft.com/office/drawing/2014/main" id="{BA8AA70C-3ED1-A9AD-0501-E0B937DCE2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楕円 609">
                    <a:extLst>
                      <a:ext uri="{FF2B5EF4-FFF2-40B4-BE49-F238E27FC236}">
                        <a16:creationId xmlns:a16="http://schemas.microsoft.com/office/drawing/2014/main" id="{1FE800EE-CB39-6A4A-C1B0-1D92C34E28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CA064F25-C8A1-4F92-D0C4-6EA0D52B05B2}"/>
                    </a:ext>
                  </a:extLst>
                </p:cNvPr>
                <p:cNvSpPr/>
                <p:nvPr/>
              </p:nvSpPr>
              <p:spPr bwMode="auto">
                <a:xfrm flipH="1">
                  <a:off x="1425018" y="1043245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7" name="二等辺三角形 16">
                  <a:extLst>
                    <a:ext uri="{FF2B5EF4-FFF2-40B4-BE49-F238E27FC236}">
                      <a16:creationId xmlns:a16="http://schemas.microsoft.com/office/drawing/2014/main" id="{AEF05F00-D893-2E66-D2DA-EB56E9E540EC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1779528" y="1972062"/>
                  <a:ext cx="369312" cy="147314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3" name="四角形: 上の 2 つの角を丸める 142">
                <a:extLst>
                  <a:ext uri="{FF2B5EF4-FFF2-40B4-BE49-F238E27FC236}">
                    <a16:creationId xmlns:a16="http://schemas.microsoft.com/office/drawing/2014/main" id="{634C83F2-4832-0F86-8883-DAA521E1F438}"/>
                  </a:ext>
                </a:extLst>
              </p:cNvPr>
              <p:cNvSpPr/>
              <p:nvPr/>
            </p:nvSpPr>
            <p:spPr bwMode="auto">
              <a:xfrm rot="2051111">
                <a:off x="1218736" y="2463233"/>
                <a:ext cx="331002" cy="742128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31002 w 331002"/>
                  <a:gd name="connsiteY0" fmla="*/ 356504 h 670099"/>
                  <a:gd name="connsiteX1" fmla="*/ 152417 w 331002"/>
                  <a:gd name="connsiteY1" fmla="*/ 670099 h 670099"/>
                  <a:gd name="connsiteX2" fmla="*/ 152417 w 331002"/>
                  <a:gd name="connsiteY2" fmla="*/ 670099 h 670099"/>
                  <a:gd name="connsiteX3" fmla="*/ 0 w 331002"/>
                  <a:gd name="connsiteY3" fmla="*/ 517682 h 670099"/>
                  <a:gd name="connsiteX4" fmla="*/ 20280 w 331002"/>
                  <a:gd name="connsiteY4" fmla="*/ 0 h 670099"/>
                  <a:gd name="connsiteX0" fmla="*/ 331002 w 331002"/>
                  <a:gd name="connsiteY0" fmla="*/ 340034 h 653629"/>
                  <a:gd name="connsiteX1" fmla="*/ 152417 w 331002"/>
                  <a:gd name="connsiteY1" fmla="*/ 653629 h 653629"/>
                  <a:gd name="connsiteX2" fmla="*/ 152417 w 331002"/>
                  <a:gd name="connsiteY2" fmla="*/ 653629 h 653629"/>
                  <a:gd name="connsiteX3" fmla="*/ 0 w 331002"/>
                  <a:gd name="connsiteY3" fmla="*/ 501212 h 653629"/>
                  <a:gd name="connsiteX4" fmla="*/ 9873 w 331002"/>
                  <a:gd name="connsiteY4" fmla="*/ 0 h 653629"/>
                  <a:gd name="connsiteX0" fmla="*/ 331002 w 331002"/>
                  <a:gd name="connsiteY0" fmla="*/ 344152 h 657747"/>
                  <a:gd name="connsiteX1" fmla="*/ 152417 w 331002"/>
                  <a:gd name="connsiteY1" fmla="*/ 657747 h 657747"/>
                  <a:gd name="connsiteX2" fmla="*/ 152417 w 331002"/>
                  <a:gd name="connsiteY2" fmla="*/ 657747 h 657747"/>
                  <a:gd name="connsiteX3" fmla="*/ 0 w 331002"/>
                  <a:gd name="connsiteY3" fmla="*/ 505330 h 657747"/>
                  <a:gd name="connsiteX4" fmla="*/ 12475 w 331002"/>
                  <a:gd name="connsiteY4" fmla="*/ 0 h 657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002" h="657747">
                    <a:moveTo>
                      <a:pt x="331002" y="344152"/>
                    </a:moveTo>
                    <a:cubicBezTo>
                      <a:pt x="331002" y="428330"/>
                      <a:pt x="236595" y="657747"/>
                      <a:pt x="152417" y="657747"/>
                    </a:cubicBezTo>
                    <a:lnTo>
                      <a:pt x="152417" y="657747"/>
                    </a:lnTo>
                    <a:cubicBezTo>
                      <a:pt x="68239" y="657747"/>
                      <a:pt x="0" y="589508"/>
                      <a:pt x="0" y="505330"/>
                    </a:cubicBezTo>
                    <a:lnTo>
                      <a:pt x="12475" y="0"/>
                    </a:lnTo>
                  </a:path>
                </a:pathLst>
              </a:custGeom>
              <a:solidFill>
                <a:srgbClr val="FF7C8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四角形: 角を丸くする 513">
                <a:extLst>
                  <a:ext uri="{FF2B5EF4-FFF2-40B4-BE49-F238E27FC236}">
                    <a16:creationId xmlns:a16="http://schemas.microsoft.com/office/drawing/2014/main" id="{F1E26F33-59D0-63EC-FDE0-345BBDBF6550}"/>
                  </a:ext>
                </a:extLst>
              </p:cNvPr>
              <p:cNvSpPr/>
              <p:nvPr/>
            </p:nvSpPr>
            <p:spPr>
              <a:xfrm rot="18900000">
                <a:off x="1026190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4" name="四角形: 上の 2 つの角を丸める 142">
                <a:extLst>
                  <a:ext uri="{FF2B5EF4-FFF2-40B4-BE49-F238E27FC236}">
                    <a16:creationId xmlns:a16="http://schemas.microsoft.com/office/drawing/2014/main" id="{95C71D50-B568-1481-12B5-125A319A0E17}"/>
                  </a:ext>
                </a:extLst>
              </p:cNvPr>
              <p:cNvSpPr/>
              <p:nvPr/>
            </p:nvSpPr>
            <p:spPr bwMode="auto">
              <a:xfrm rot="19262789" flipH="1">
                <a:off x="2399385" y="2439703"/>
                <a:ext cx="359725" cy="808813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  <a:gd name="connsiteX0" fmla="*/ 359725 w 359725"/>
                  <a:gd name="connsiteY0" fmla="*/ 315613 h 670099"/>
                  <a:gd name="connsiteX1" fmla="*/ 152417 w 359725"/>
                  <a:gd name="connsiteY1" fmla="*/ 670099 h 670099"/>
                  <a:gd name="connsiteX2" fmla="*/ 152417 w 359725"/>
                  <a:gd name="connsiteY2" fmla="*/ 670099 h 670099"/>
                  <a:gd name="connsiteX3" fmla="*/ 0 w 359725"/>
                  <a:gd name="connsiteY3" fmla="*/ 517682 h 670099"/>
                  <a:gd name="connsiteX4" fmla="*/ 20280 w 359725"/>
                  <a:gd name="connsiteY4" fmla="*/ 0 h 670099"/>
                  <a:gd name="connsiteX0" fmla="*/ 359725 w 359725"/>
                  <a:gd name="connsiteY0" fmla="*/ 312868 h 667354"/>
                  <a:gd name="connsiteX1" fmla="*/ 152417 w 359725"/>
                  <a:gd name="connsiteY1" fmla="*/ 667354 h 667354"/>
                  <a:gd name="connsiteX2" fmla="*/ 152417 w 359725"/>
                  <a:gd name="connsiteY2" fmla="*/ 667354 h 667354"/>
                  <a:gd name="connsiteX3" fmla="*/ 0 w 359725"/>
                  <a:gd name="connsiteY3" fmla="*/ 514937 h 667354"/>
                  <a:gd name="connsiteX4" fmla="*/ 19925 w 359725"/>
                  <a:gd name="connsiteY4" fmla="*/ 0 h 667354"/>
                  <a:gd name="connsiteX0" fmla="*/ 359725 w 359725"/>
                  <a:gd name="connsiteY0" fmla="*/ 308604 h 663090"/>
                  <a:gd name="connsiteX1" fmla="*/ 152417 w 359725"/>
                  <a:gd name="connsiteY1" fmla="*/ 663090 h 663090"/>
                  <a:gd name="connsiteX2" fmla="*/ 152417 w 359725"/>
                  <a:gd name="connsiteY2" fmla="*/ 663090 h 663090"/>
                  <a:gd name="connsiteX3" fmla="*/ 0 w 359725"/>
                  <a:gd name="connsiteY3" fmla="*/ 510673 h 663090"/>
                  <a:gd name="connsiteX4" fmla="*/ 21068 w 359725"/>
                  <a:gd name="connsiteY4" fmla="*/ 0 h 663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725" h="663090">
                    <a:moveTo>
                      <a:pt x="359725" y="308604"/>
                    </a:moveTo>
                    <a:cubicBezTo>
                      <a:pt x="359725" y="392782"/>
                      <a:pt x="236595" y="663090"/>
                      <a:pt x="152417" y="663090"/>
                    </a:cubicBezTo>
                    <a:lnTo>
                      <a:pt x="152417" y="663090"/>
                    </a:lnTo>
                    <a:cubicBezTo>
                      <a:pt x="68239" y="663090"/>
                      <a:pt x="0" y="594851"/>
                      <a:pt x="0" y="510673"/>
                    </a:cubicBezTo>
                    <a:lnTo>
                      <a:pt x="21068" y="0"/>
                    </a:lnTo>
                  </a:path>
                </a:pathLst>
              </a:custGeom>
              <a:solidFill>
                <a:srgbClr val="FF7C8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1FE0AB91-DDCC-274E-1098-4AAB8E3AAD1E}"/>
                  </a:ext>
                </a:extLst>
              </p:cNvPr>
              <p:cNvSpPr/>
              <p:nvPr/>
            </p:nvSpPr>
            <p:spPr>
              <a:xfrm rot="2700000" flipH="1">
                <a:off x="2715138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C7124874-7BAC-0B80-7E36-B0415B2F3A0C}"/>
                  </a:ext>
                </a:extLst>
              </p:cNvPr>
              <p:cNvSpPr/>
              <p:nvPr/>
            </p:nvSpPr>
            <p:spPr bwMode="auto">
              <a:xfrm>
                <a:off x="1755125" y="2258023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4EB2E5AA-701F-F34E-A167-C247D4B86C2A}"/>
                </a:ext>
              </a:extLst>
            </p:cNvPr>
            <p:cNvGrpSpPr/>
            <p:nvPr/>
          </p:nvGrpSpPr>
          <p:grpSpPr>
            <a:xfrm>
              <a:off x="1118645" y="2741540"/>
              <a:ext cx="1777420" cy="841270"/>
              <a:chOff x="86400" y="4656702"/>
              <a:chExt cx="1904880" cy="901597"/>
            </a:xfrm>
          </p:grpSpPr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790020B1-CCDF-38FB-8DCC-E9270E5FE330}"/>
                  </a:ext>
                </a:extLst>
              </p:cNvPr>
              <p:cNvGrpSpPr/>
              <p:nvPr/>
            </p:nvGrpSpPr>
            <p:grpSpPr>
              <a:xfrm>
                <a:off x="86400" y="4871500"/>
                <a:ext cx="1904880" cy="686799"/>
                <a:chOff x="4299838" y="4481772"/>
                <a:chExt cx="1904880" cy="686799"/>
              </a:xfrm>
            </p:grpSpPr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AB709763-B8D6-C64E-A1FD-DEDDA9C66AA3}"/>
                    </a:ext>
                  </a:extLst>
                </p:cNvPr>
                <p:cNvSpPr/>
                <p:nvPr/>
              </p:nvSpPr>
              <p:spPr>
                <a:xfrm>
                  <a:off x="4338639" y="5034879"/>
                  <a:ext cx="1827278" cy="133692"/>
                </a:xfrm>
                <a:custGeom>
                  <a:avLst/>
                  <a:gdLst>
                    <a:gd name="connsiteX0" fmla="*/ 20507 w 1840679"/>
                    <a:gd name="connsiteY0" fmla="*/ 0 h 133692"/>
                    <a:gd name="connsiteX1" fmla="*/ 1820173 w 1840679"/>
                    <a:gd name="connsiteY1" fmla="*/ 0 h 133692"/>
                    <a:gd name="connsiteX2" fmla="*/ 1840679 w 1840679"/>
                    <a:gd name="connsiteY2" fmla="*/ 54836 h 133692"/>
                    <a:gd name="connsiteX3" fmla="*/ 1840679 w 1840679"/>
                    <a:gd name="connsiteY3" fmla="*/ 88173 h 133692"/>
                    <a:gd name="connsiteX4" fmla="*/ 1754898 w 1840679"/>
                    <a:gd name="connsiteY4" fmla="*/ 133692 h 133692"/>
                    <a:gd name="connsiteX5" fmla="*/ 85781 w 1840679"/>
                    <a:gd name="connsiteY5" fmla="*/ 133692 h 133692"/>
                    <a:gd name="connsiteX6" fmla="*/ 0 w 1840679"/>
                    <a:gd name="connsiteY6" fmla="*/ 88173 h 133692"/>
                    <a:gd name="connsiteX7" fmla="*/ 0 w 1840679"/>
                    <a:gd name="connsiteY7" fmla="*/ 54836 h 133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0679" h="133692">
                      <a:moveTo>
                        <a:pt x="20507" y="0"/>
                      </a:moveTo>
                      <a:lnTo>
                        <a:pt x="1820173" y="0"/>
                      </a:lnTo>
                      <a:lnTo>
                        <a:pt x="1840679" y="54836"/>
                      </a:lnTo>
                      <a:lnTo>
                        <a:pt x="1840679" y="88173"/>
                      </a:lnTo>
                      <a:cubicBezTo>
                        <a:pt x="1840679" y="113313"/>
                        <a:pt x="1802274" y="133692"/>
                        <a:pt x="1754898" y="133692"/>
                      </a:cubicBezTo>
                      <a:lnTo>
                        <a:pt x="85781" y="133692"/>
                      </a:lnTo>
                      <a:cubicBezTo>
                        <a:pt x="38406" y="133692"/>
                        <a:pt x="0" y="113313"/>
                        <a:pt x="0" y="88173"/>
                      </a:cubicBezTo>
                      <a:lnTo>
                        <a:pt x="0" y="54836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A2B022B2-F760-7F02-839E-EDB03DB81DD1}"/>
                    </a:ext>
                  </a:extLst>
                </p:cNvPr>
                <p:cNvSpPr/>
                <p:nvPr/>
              </p:nvSpPr>
              <p:spPr>
                <a:xfrm>
                  <a:off x="4299838" y="4481772"/>
                  <a:ext cx="1904880" cy="634671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46479 w 4459870"/>
                    <a:gd name="connsiteY0" fmla="*/ 0 h 2592287"/>
                    <a:gd name="connsiteX1" fmla="*/ 3820301 w 4459870"/>
                    <a:gd name="connsiteY1" fmla="*/ 0 h 2592287"/>
                    <a:gd name="connsiteX2" fmla="*/ 4027822 w 4459870"/>
                    <a:gd name="connsiteY2" fmla="*/ 207520 h 2592287"/>
                    <a:gd name="connsiteX3" fmla="*/ 4459870 w 4459870"/>
                    <a:gd name="connsiteY3" fmla="*/ 2384766 h 2592287"/>
                    <a:gd name="connsiteX4" fmla="*/ 4252349 w 4459870"/>
                    <a:gd name="connsiteY4" fmla="*/ 2592287 h 2592287"/>
                    <a:gd name="connsiteX5" fmla="*/ 214432 w 4459870"/>
                    <a:gd name="connsiteY5" fmla="*/ 2592287 h 2592287"/>
                    <a:gd name="connsiteX6" fmla="*/ 6911 w 4459870"/>
                    <a:gd name="connsiteY6" fmla="*/ 2384766 h 2592287"/>
                    <a:gd name="connsiteX7" fmla="*/ 438959 w 4459870"/>
                    <a:gd name="connsiteY7" fmla="*/ 207520 h 2592287"/>
                    <a:gd name="connsiteX8" fmla="*/ 646479 w 4459870"/>
                    <a:gd name="connsiteY8" fmla="*/ 0 h 2592287"/>
                    <a:gd name="connsiteX0" fmla="*/ 646479 w 4465275"/>
                    <a:gd name="connsiteY0" fmla="*/ 0 h 2592287"/>
                    <a:gd name="connsiteX1" fmla="*/ 3820301 w 4465275"/>
                    <a:gd name="connsiteY1" fmla="*/ 0 h 2592287"/>
                    <a:gd name="connsiteX2" fmla="*/ 4027822 w 4465275"/>
                    <a:gd name="connsiteY2" fmla="*/ 207520 h 2592287"/>
                    <a:gd name="connsiteX3" fmla="*/ 4459870 w 4465275"/>
                    <a:gd name="connsiteY3" fmla="*/ 2384766 h 2592287"/>
                    <a:gd name="connsiteX4" fmla="*/ 4252349 w 4465275"/>
                    <a:gd name="connsiteY4" fmla="*/ 2592287 h 2592287"/>
                    <a:gd name="connsiteX5" fmla="*/ 214432 w 4465275"/>
                    <a:gd name="connsiteY5" fmla="*/ 2592287 h 2592287"/>
                    <a:gd name="connsiteX6" fmla="*/ 6911 w 4465275"/>
                    <a:gd name="connsiteY6" fmla="*/ 2384766 h 2592287"/>
                    <a:gd name="connsiteX7" fmla="*/ 438959 w 4465275"/>
                    <a:gd name="connsiteY7" fmla="*/ 207520 h 2592287"/>
                    <a:gd name="connsiteX8" fmla="*/ 646479 w 4465275"/>
                    <a:gd name="connsiteY8" fmla="*/ 0 h 2592287"/>
                    <a:gd name="connsiteX0" fmla="*/ 635893 w 4454689"/>
                    <a:gd name="connsiteY0" fmla="*/ 0 h 2592287"/>
                    <a:gd name="connsiteX1" fmla="*/ 3809715 w 4454689"/>
                    <a:gd name="connsiteY1" fmla="*/ 0 h 2592287"/>
                    <a:gd name="connsiteX2" fmla="*/ 4017236 w 4454689"/>
                    <a:gd name="connsiteY2" fmla="*/ 207520 h 2592287"/>
                    <a:gd name="connsiteX3" fmla="*/ 4449284 w 4454689"/>
                    <a:gd name="connsiteY3" fmla="*/ 2384766 h 2592287"/>
                    <a:gd name="connsiteX4" fmla="*/ 4241763 w 4454689"/>
                    <a:gd name="connsiteY4" fmla="*/ 2592287 h 2592287"/>
                    <a:gd name="connsiteX5" fmla="*/ 203846 w 4454689"/>
                    <a:gd name="connsiteY5" fmla="*/ 2592287 h 2592287"/>
                    <a:gd name="connsiteX6" fmla="*/ 7397 w 4454689"/>
                    <a:gd name="connsiteY6" fmla="*/ 2248600 h 2592287"/>
                    <a:gd name="connsiteX7" fmla="*/ 428373 w 4454689"/>
                    <a:gd name="connsiteY7" fmla="*/ 207520 h 2592287"/>
                    <a:gd name="connsiteX8" fmla="*/ 635893 w 4454689"/>
                    <a:gd name="connsiteY8" fmla="*/ 0 h 2592287"/>
                    <a:gd name="connsiteX0" fmla="*/ 635893 w 4428144"/>
                    <a:gd name="connsiteY0" fmla="*/ 0 h 2592287"/>
                    <a:gd name="connsiteX1" fmla="*/ 3809715 w 4428144"/>
                    <a:gd name="connsiteY1" fmla="*/ 0 h 2592287"/>
                    <a:gd name="connsiteX2" fmla="*/ 4017236 w 4428144"/>
                    <a:gd name="connsiteY2" fmla="*/ 207520 h 2592287"/>
                    <a:gd name="connsiteX3" fmla="*/ 4421607 w 4428144"/>
                    <a:gd name="connsiteY3" fmla="*/ 2258329 h 2592287"/>
                    <a:gd name="connsiteX4" fmla="*/ 4241763 w 4428144"/>
                    <a:gd name="connsiteY4" fmla="*/ 2592287 h 2592287"/>
                    <a:gd name="connsiteX5" fmla="*/ 203846 w 4428144"/>
                    <a:gd name="connsiteY5" fmla="*/ 2592287 h 2592287"/>
                    <a:gd name="connsiteX6" fmla="*/ 7397 w 4428144"/>
                    <a:gd name="connsiteY6" fmla="*/ 2248600 h 2592287"/>
                    <a:gd name="connsiteX7" fmla="*/ 428373 w 4428144"/>
                    <a:gd name="connsiteY7" fmla="*/ 207520 h 2592287"/>
                    <a:gd name="connsiteX8" fmla="*/ 635893 w 4428144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28144" h="2592287">
                      <a:moveTo>
                        <a:pt x="635893" y="0"/>
                      </a:moveTo>
                      <a:lnTo>
                        <a:pt x="3809715" y="0"/>
                      </a:lnTo>
                      <a:cubicBezTo>
                        <a:pt x="3924326" y="0"/>
                        <a:pt x="4017236" y="92910"/>
                        <a:pt x="4017236" y="207520"/>
                      </a:cubicBezTo>
                      <a:cubicBezTo>
                        <a:pt x="4161252" y="933269"/>
                        <a:pt x="4388393" y="2095088"/>
                        <a:pt x="4421607" y="2258329"/>
                      </a:cubicBezTo>
                      <a:cubicBezTo>
                        <a:pt x="4454821" y="2421570"/>
                        <a:pt x="4356374" y="2592287"/>
                        <a:pt x="4241763" y="2592287"/>
                      </a:cubicBezTo>
                      <a:lnTo>
                        <a:pt x="203846" y="2592287"/>
                      </a:lnTo>
                      <a:cubicBezTo>
                        <a:pt x="89235" y="2592287"/>
                        <a:pt x="-31350" y="2402116"/>
                        <a:pt x="7397" y="2248600"/>
                      </a:cubicBezTo>
                      <a:cubicBezTo>
                        <a:pt x="46144" y="2095084"/>
                        <a:pt x="284357" y="933269"/>
                        <a:pt x="428373" y="207520"/>
                      </a:cubicBezTo>
                      <a:cubicBezTo>
                        <a:pt x="428373" y="92910"/>
                        <a:pt x="521282" y="0"/>
                        <a:pt x="63589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C6A0F835-F7B2-C374-852B-609AF7EBE9CF}"/>
                    </a:ext>
                  </a:extLst>
                </p:cNvPr>
                <p:cNvSpPr/>
                <p:nvPr/>
              </p:nvSpPr>
              <p:spPr>
                <a:xfrm>
                  <a:off x="4380809" y="4533900"/>
                  <a:ext cx="1752116" cy="511970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579050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30595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579050" y="0"/>
                      </a:moveTo>
                      <a:lnTo>
                        <a:pt x="3867856" y="0"/>
                      </a:lnTo>
                      <a:cubicBezTo>
                        <a:pt x="3982467" y="0"/>
                        <a:pt x="4057221" y="92910"/>
                        <a:pt x="405722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420569" y="2592287"/>
                        <a:pt x="4305958" y="2592287"/>
                      </a:cubicBezTo>
                      <a:lnTo>
                        <a:pt x="128848" y="2592287"/>
                      </a:lnTo>
                      <a:cubicBezTo>
                        <a:pt x="14237" y="2592287"/>
                        <a:pt x="0" y="2499377"/>
                        <a:pt x="0" y="2384766"/>
                      </a:cubicBezTo>
                      <a:cubicBezTo>
                        <a:pt x="144016" y="1659017"/>
                        <a:pt x="257773" y="921399"/>
                        <a:pt x="401789" y="195650"/>
                      </a:cubicBezTo>
                      <a:cubicBezTo>
                        <a:pt x="401789" y="81040"/>
                        <a:pt x="464439" y="0"/>
                        <a:pt x="57905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1465E837-CF8F-1FA8-2253-94A5B282A8FC}"/>
                    </a:ext>
                  </a:extLst>
                </p:cNvPr>
                <p:cNvSpPr/>
                <p:nvPr/>
              </p:nvSpPr>
              <p:spPr>
                <a:xfrm>
                  <a:off x="4380809" y="4535873"/>
                  <a:ext cx="1752116" cy="509997"/>
                </a:xfrm>
                <a:custGeom>
                  <a:avLst/>
                  <a:gdLst>
                    <a:gd name="connsiteX0" fmla="*/ 227840 w 1752116"/>
                    <a:gd name="connsiteY0" fmla="*/ 0 h 509997"/>
                    <a:gd name="connsiteX1" fmla="*/ 1521894 w 1752116"/>
                    <a:gd name="connsiteY1" fmla="*/ 0 h 509997"/>
                    <a:gd name="connsiteX2" fmla="*/ 1596404 w 1752116"/>
                    <a:gd name="connsiteY2" fmla="*/ 40985 h 509997"/>
                    <a:gd name="connsiteX3" fmla="*/ 1752116 w 1752116"/>
                    <a:gd name="connsiteY3" fmla="*/ 470985 h 509997"/>
                    <a:gd name="connsiteX4" fmla="*/ 1740107 w 1752116"/>
                    <a:gd name="connsiteY4" fmla="*/ 499966 h 509997"/>
                    <a:gd name="connsiteX5" fmla="*/ 1707947 w 1752116"/>
                    <a:gd name="connsiteY5" fmla="*/ 508389 h 509997"/>
                    <a:gd name="connsiteX6" fmla="*/ 1569959 w 1752116"/>
                    <a:gd name="connsiteY6" fmla="*/ 88724 h 509997"/>
                    <a:gd name="connsiteX7" fmla="*/ 1498184 w 1752116"/>
                    <a:gd name="connsiteY7" fmla="*/ 45244 h 509997"/>
                    <a:gd name="connsiteX8" fmla="*/ 251638 w 1752116"/>
                    <a:gd name="connsiteY8" fmla="*/ 45244 h 509997"/>
                    <a:gd name="connsiteX9" fmla="*/ 184451 w 1752116"/>
                    <a:gd name="connsiteY9" fmla="*/ 86237 h 509997"/>
                    <a:gd name="connsiteX10" fmla="*/ 43753 w 1752116"/>
                    <a:gd name="connsiteY10" fmla="*/ 509997 h 509997"/>
                    <a:gd name="connsiteX11" fmla="*/ 8438 w 1752116"/>
                    <a:gd name="connsiteY11" fmla="*/ 499966 h 509997"/>
                    <a:gd name="connsiteX12" fmla="*/ 0 w 1752116"/>
                    <a:gd name="connsiteY12" fmla="*/ 470985 h 509997"/>
                    <a:gd name="connsiteX13" fmla="*/ 158093 w 1752116"/>
                    <a:gd name="connsiteY13" fmla="*/ 38641 h 509997"/>
                    <a:gd name="connsiteX14" fmla="*/ 227840 w 1752116"/>
                    <a:gd name="connsiteY14" fmla="*/ 0 h 509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2116" h="509997">
                      <a:moveTo>
                        <a:pt x="227840" y="0"/>
                      </a:moveTo>
                      <a:lnTo>
                        <a:pt x="1521894" y="0"/>
                      </a:lnTo>
                      <a:cubicBezTo>
                        <a:pt x="1566991" y="0"/>
                        <a:pt x="1596404" y="18350"/>
                        <a:pt x="1596404" y="40985"/>
                      </a:cubicBezTo>
                      <a:lnTo>
                        <a:pt x="1752116" y="470985"/>
                      </a:lnTo>
                      <a:cubicBezTo>
                        <a:pt x="1752116" y="482303"/>
                        <a:pt x="1748930" y="492549"/>
                        <a:pt x="1740107" y="499966"/>
                      </a:cubicBezTo>
                      <a:lnTo>
                        <a:pt x="1707947" y="508389"/>
                      </a:lnTo>
                      <a:lnTo>
                        <a:pt x="1569959" y="88724"/>
                      </a:lnTo>
                      <a:cubicBezTo>
                        <a:pt x="1569959" y="64711"/>
                        <a:pt x="1541625" y="45244"/>
                        <a:pt x="1498184" y="45244"/>
                      </a:cubicBezTo>
                      <a:lnTo>
                        <a:pt x="251638" y="45244"/>
                      </a:lnTo>
                      <a:cubicBezTo>
                        <a:pt x="208197" y="45244"/>
                        <a:pt x="184451" y="62224"/>
                        <a:pt x="184451" y="86237"/>
                      </a:cubicBezTo>
                      <a:lnTo>
                        <a:pt x="43753" y="509997"/>
                      </a:lnTo>
                      <a:lnTo>
                        <a:pt x="8438" y="499966"/>
                      </a:lnTo>
                      <a:cubicBezTo>
                        <a:pt x="1401" y="492549"/>
                        <a:pt x="0" y="482303"/>
                        <a:pt x="0" y="470985"/>
                      </a:cubicBezTo>
                      <a:cubicBezTo>
                        <a:pt x="56667" y="327652"/>
                        <a:pt x="101427" y="181974"/>
                        <a:pt x="158093" y="38641"/>
                      </a:cubicBezTo>
                      <a:cubicBezTo>
                        <a:pt x="158093" y="16005"/>
                        <a:pt x="182744" y="0"/>
                        <a:pt x="227840" y="0"/>
                      </a:cubicBezTo>
                      <a:close/>
                    </a:path>
                  </a:pathLst>
                </a:custGeom>
                <a:solidFill>
                  <a:srgbClr val="262626">
                    <a:alpha val="50196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7" name="グループ化 786">
                <a:extLst>
                  <a:ext uri="{FF2B5EF4-FFF2-40B4-BE49-F238E27FC236}">
                    <a16:creationId xmlns:a16="http://schemas.microsoft.com/office/drawing/2014/main" id="{C8ABFF5A-7B59-E7AB-BDFE-E9496972197A}"/>
                  </a:ext>
                </a:extLst>
              </p:cNvPr>
              <p:cNvGrpSpPr/>
              <p:nvPr/>
            </p:nvGrpSpPr>
            <p:grpSpPr>
              <a:xfrm>
                <a:off x="246089" y="4784188"/>
                <a:ext cx="1079771" cy="495931"/>
                <a:chOff x="6483602" y="5227235"/>
                <a:chExt cx="1510593" cy="773794"/>
              </a:xfrm>
            </p:grpSpPr>
            <p:grpSp>
              <p:nvGrpSpPr>
                <p:cNvPr id="818" name="グループ化 817">
                  <a:extLst>
                    <a:ext uri="{FF2B5EF4-FFF2-40B4-BE49-F238E27FC236}">
                      <a16:creationId xmlns:a16="http://schemas.microsoft.com/office/drawing/2014/main" id="{B89B43EA-D72F-EA45-98EC-87F6E621D024}"/>
                    </a:ext>
                  </a:extLst>
                </p:cNvPr>
                <p:cNvGrpSpPr/>
                <p:nvPr/>
              </p:nvGrpSpPr>
              <p:grpSpPr>
                <a:xfrm>
                  <a:off x="6483602" y="5310784"/>
                  <a:ext cx="1510593" cy="690245"/>
                  <a:chOff x="6709862" y="5372483"/>
                  <a:chExt cx="1510593" cy="690245"/>
                </a:xfrm>
              </p:grpSpPr>
              <p:sp>
                <p:nvSpPr>
                  <p:cNvPr id="827" name="楕円 826">
                    <a:extLst>
                      <a:ext uri="{FF2B5EF4-FFF2-40B4-BE49-F238E27FC236}">
                        <a16:creationId xmlns:a16="http://schemas.microsoft.com/office/drawing/2014/main" id="{C726E210-EE11-F0EE-0B95-964B1AE1A1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8921" y="5519804"/>
                    <a:ext cx="1364954" cy="542924"/>
                  </a:xfrm>
                  <a:prstGeom prst="ellipse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8" name="楕円 827">
                    <a:extLst>
                      <a:ext uri="{FF2B5EF4-FFF2-40B4-BE49-F238E27FC236}">
                        <a16:creationId xmlns:a16="http://schemas.microsoft.com/office/drawing/2014/main" id="{8E907232-29C0-6C8F-2425-094E6654B0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09862" y="5372483"/>
                    <a:ext cx="1510593" cy="6506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2AB21B68-0AC6-B3CF-116D-E70DB90BED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19177" y="5419726"/>
                    <a:ext cx="1122636" cy="380935"/>
                  </a:xfrm>
                  <a:custGeom>
                    <a:avLst/>
                    <a:gdLst>
                      <a:gd name="connsiteX0" fmla="*/ 440159 w 1122636"/>
                      <a:gd name="connsiteY0" fmla="*/ 0 h 380935"/>
                      <a:gd name="connsiteX1" fmla="*/ 1122636 w 1122636"/>
                      <a:gd name="connsiteY1" fmla="*/ 271462 h 380935"/>
                      <a:gd name="connsiteX2" fmla="*/ 1069004 w 1122636"/>
                      <a:gd name="connsiteY2" fmla="*/ 377127 h 380935"/>
                      <a:gd name="connsiteX3" fmla="*/ 1063808 w 1122636"/>
                      <a:gd name="connsiteY3" fmla="*/ 380935 h 380935"/>
                      <a:gd name="connsiteX4" fmla="*/ 0 w 1122636"/>
                      <a:gd name="connsiteY4" fmla="*/ 65587 h 380935"/>
                      <a:gd name="connsiteX5" fmla="*/ 58579 w 1122636"/>
                      <a:gd name="connsiteY5" fmla="*/ 46362 h 380935"/>
                      <a:gd name="connsiteX6" fmla="*/ 440159 w 1122636"/>
                      <a:gd name="connsiteY6" fmla="*/ 0 h 380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22636" h="380935">
                        <a:moveTo>
                          <a:pt x="440159" y="0"/>
                        </a:moveTo>
                        <a:cubicBezTo>
                          <a:pt x="817081" y="0"/>
                          <a:pt x="1122636" y="121538"/>
                          <a:pt x="1122636" y="271462"/>
                        </a:cubicBezTo>
                        <a:cubicBezTo>
                          <a:pt x="1122636" y="308943"/>
                          <a:pt x="1103539" y="344650"/>
                          <a:pt x="1069004" y="377127"/>
                        </a:cubicBezTo>
                        <a:lnTo>
                          <a:pt x="1063808" y="380935"/>
                        </a:lnTo>
                        <a:lnTo>
                          <a:pt x="0" y="65587"/>
                        </a:lnTo>
                        <a:lnTo>
                          <a:pt x="58579" y="46362"/>
                        </a:lnTo>
                        <a:cubicBezTo>
                          <a:pt x="167503" y="17092"/>
                          <a:pt x="298813" y="0"/>
                          <a:pt x="440159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09DEC630-65AD-CF36-750F-1D53B77FFE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6859" y="5514017"/>
                    <a:ext cx="1257188" cy="448633"/>
                  </a:xfrm>
                  <a:custGeom>
                    <a:avLst/>
                    <a:gdLst>
                      <a:gd name="connsiteX0" fmla="*/ 169233 w 1257188"/>
                      <a:gd name="connsiteY0" fmla="*/ 0 h 448633"/>
                      <a:gd name="connsiteX1" fmla="*/ 1257188 w 1257188"/>
                      <a:gd name="connsiteY1" fmla="*/ 322507 h 448633"/>
                      <a:gd name="connsiteX2" fmla="*/ 1248398 w 1257188"/>
                      <a:gd name="connsiteY2" fmla="*/ 328948 h 448633"/>
                      <a:gd name="connsiteX3" fmla="*/ 682477 w 1257188"/>
                      <a:gd name="connsiteY3" fmla="*/ 448633 h 448633"/>
                      <a:gd name="connsiteX4" fmla="*/ 0 w 1257188"/>
                      <a:gd name="connsiteY4" fmla="*/ 177171 h 448633"/>
                      <a:gd name="connsiteX5" fmla="*/ 116556 w 1257188"/>
                      <a:gd name="connsiteY5" fmla="*/ 25394 h 448633"/>
                      <a:gd name="connsiteX6" fmla="*/ 169233 w 1257188"/>
                      <a:gd name="connsiteY6" fmla="*/ 0 h 448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7188" h="448633">
                        <a:moveTo>
                          <a:pt x="169233" y="0"/>
                        </a:moveTo>
                        <a:lnTo>
                          <a:pt x="1257188" y="322507"/>
                        </a:lnTo>
                        <a:lnTo>
                          <a:pt x="1248398" y="328948"/>
                        </a:lnTo>
                        <a:cubicBezTo>
                          <a:pt x="1125752" y="401157"/>
                          <a:pt x="918053" y="448633"/>
                          <a:pt x="682477" y="448633"/>
                        </a:cubicBezTo>
                        <a:cubicBezTo>
                          <a:pt x="305555" y="448633"/>
                          <a:pt x="0" y="327095"/>
                          <a:pt x="0" y="177171"/>
                        </a:cubicBezTo>
                        <a:cubicBezTo>
                          <a:pt x="0" y="120950"/>
                          <a:pt x="42969" y="68720"/>
                          <a:pt x="116556" y="25394"/>
                        </a:cubicBezTo>
                        <a:lnTo>
                          <a:pt x="169233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1" name="フリーフォーム: 図形 830">
                    <a:extLst>
                      <a:ext uri="{FF2B5EF4-FFF2-40B4-BE49-F238E27FC236}">
                        <a16:creationId xmlns:a16="http://schemas.microsoft.com/office/drawing/2014/main" id="{C140D145-C6A1-7960-E44C-458D0F43C0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19177" y="5419726"/>
                    <a:ext cx="1110724" cy="224463"/>
                  </a:xfrm>
                  <a:custGeom>
                    <a:avLst/>
                    <a:gdLst>
                      <a:gd name="connsiteX0" fmla="*/ 440159 w 1110724"/>
                      <a:gd name="connsiteY0" fmla="*/ 0 h 224463"/>
                      <a:gd name="connsiteX1" fmla="*/ 1108771 w 1110724"/>
                      <a:gd name="connsiteY1" fmla="*/ 216753 h 224463"/>
                      <a:gd name="connsiteX2" fmla="*/ 1110724 w 1110724"/>
                      <a:gd name="connsiteY2" fmla="*/ 224463 h 224463"/>
                      <a:gd name="connsiteX3" fmla="*/ 1092817 w 1110724"/>
                      <a:gd name="connsiteY3" fmla="*/ 201516 h 224463"/>
                      <a:gd name="connsiteX4" fmla="*/ 463972 w 1110724"/>
                      <a:gd name="connsiteY4" fmla="*/ 35719 h 224463"/>
                      <a:gd name="connsiteX5" fmla="*/ 82392 w 1110724"/>
                      <a:gd name="connsiteY5" fmla="*/ 82081 h 224463"/>
                      <a:gd name="connsiteX6" fmla="*/ 69697 w 1110724"/>
                      <a:gd name="connsiteY6" fmla="*/ 86248 h 224463"/>
                      <a:gd name="connsiteX7" fmla="*/ 0 w 1110724"/>
                      <a:gd name="connsiteY7" fmla="*/ 65587 h 224463"/>
                      <a:gd name="connsiteX8" fmla="*/ 58579 w 1110724"/>
                      <a:gd name="connsiteY8" fmla="*/ 46362 h 224463"/>
                      <a:gd name="connsiteX9" fmla="*/ 440159 w 1110724"/>
                      <a:gd name="connsiteY9" fmla="*/ 0 h 224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10724" h="224463">
                        <a:moveTo>
                          <a:pt x="440159" y="0"/>
                        </a:moveTo>
                        <a:cubicBezTo>
                          <a:pt x="769966" y="0"/>
                          <a:pt x="1045132" y="93053"/>
                          <a:pt x="1108771" y="216753"/>
                        </a:cubicBezTo>
                        <a:lnTo>
                          <a:pt x="1110724" y="224463"/>
                        </a:lnTo>
                        <a:lnTo>
                          <a:pt x="1092817" y="201516"/>
                        </a:lnTo>
                        <a:cubicBezTo>
                          <a:pt x="989211" y="104084"/>
                          <a:pt x="746664" y="35719"/>
                          <a:pt x="463972" y="35719"/>
                        </a:cubicBezTo>
                        <a:cubicBezTo>
                          <a:pt x="322626" y="35719"/>
                          <a:pt x="191316" y="52811"/>
                          <a:pt x="82392" y="82081"/>
                        </a:cubicBezTo>
                        <a:lnTo>
                          <a:pt x="69697" y="86248"/>
                        </a:lnTo>
                        <a:lnTo>
                          <a:pt x="0" y="65587"/>
                        </a:lnTo>
                        <a:lnTo>
                          <a:pt x="58579" y="46362"/>
                        </a:lnTo>
                        <a:cubicBezTo>
                          <a:pt x="167503" y="17092"/>
                          <a:pt x="298813" y="0"/>
                          <a:pt x="440159" y="0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32" name="フリーフォーム: 図形 831">
                    <a:extLst>
                      <a:ext uri="{FF2B5EF4-FFF2-40B4-BE49-F238E27FC236}">
                        <a16:creationId xmlns:a16="http://schemas.microsoft.com/office/drawing/2014/main" id="{DBB90929-958C-659A-6EA2-BAE54510E8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6859" y="5514017"/>
                    <a:ext cx="1257188" cy="340868"/>
                  </a:xfrm>
                  <a:custGeom>
                    <a:avLst/>
                    <a:gdLst>
                      <a:gd name="connsiteX0" fmla="*/ 169233 w 1257188"/>
                      <a:gd name="connsiteY0" fmla="*/ 0 h 340868"/>
                      <a:gd name="connsiteX1" fmla="*/ 1257188 w 1257188"/>
                      <a:gd name="connsiteY1" fmla="*/ 322507 h 340868"/>
                      <a:gd name="connsiteX2" fmla="*/ 1248398 w 1257188"/>
                      <a:gd name="connsiteY2" fmla="*/ 328948 h 340868"/>
                      <a:gd name="connsiteX3" fmla="*/ 1222446 w 1257188"/>
                      <a:gd name="connsiteY3" fmla="*/ 340868 h 340868"/>
                      <a:gd name="connsiteX4" fmla="*/ 193046 w 1257188"/>
                      <a:gd name="connsiteY4" fmla="*/ 35719 h 340868"/>
                      <a:gd name="connsiteX5" fmla="*/ 140369 w 1257188"/>
                      <a:gd name="connsiteY5" fmla="*/ 61113 h 340868"/>
                      <a:gd name="connsiteX6" fmla="*/ 23813 w 1257188"/>
                      <a:gd name="connsiteY6" fmla="*/ 212890 h 340868"/>
                      <a:gd name="connsiteX7" fmla="*/ 35725 w 1257188"/>
                      <a:gd name="connsiteY7" fmla="*/ 259890 h 340868"/>
                      <a:gd name="connsiteX8" fmla="*/ 13866 w 1257188"/>
                      <a:gd name="connsiteY8" fmla="*/ 231880 h 340868"/>
                      <a:gd name="connsiteX9" fmla="*/ 0 w 1257188"/>
                      <a:gd name="connsiteY9" fmla="*/ 177171 h 340868"/>
                      <a:gd name="connsiteX10" fmla="*/ 116556 w 1257188"/>
                      <a:gd name="connsiteY10" fmla="*/ 25394 h 3408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7188" h="340868">
                        <a:moveTo>
                          <a:pt x="169233" y="0"/>
                        </a:moveTo>
                        <a:lnTo>
                          <a:pt x="1257188" y="322507"/>
                        </a:lnTo>
                        <a:lnTo>
                          <a:pt x="1248398" y="328948"/>
                        </a:lnTo>
                        <a:lnTo>
                          <a:pt x="1222446" y="340868"/>
                        </a:lnTo>
                        <a:lnTo>
                          <a:pt x="193046" y="35719"/>
                        </a:lnTo>
                        <a:lnTo>
                          <a:pt x="140369" y="61113"/>
                        </a:lnTo>
                        <a:cubicBezTo>
                          <a:pt x="66782" y="104439"/>
                          <a:pt x="23813" y="156669"/>
                          <a:pt x="23813" y="212890"/>
                        </a:cubicBezTo>
                        <a:lnTo>
                          <a:pt x="35725" y="259890"/>
                        </a:lnTo>
                        <a:lnTo>
                          <a:pt x="13866" y="231880"/>
                        </a:lnTo>
                        <a:cubicBezTo>
                          <a:pt x="4775" y="214209"/>
                          <a:pt x="0" y="195912"/>
                          <a:pt x="0" y="177171"/>
                        </a:cubicBezTo>
                        <a:cubicBezTo>
                          <a:pt x="0" y="120950"/>
                          <a:pt x="42969" y="68720"/>
                          <a:pt x="116556" y="25394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819" name="グループ化 818">
                  <a:extLst>
                    <a:ext uri="{FF2B5EF4-FFF2-40B4-BE49-F238E27FC236}">
                      <a16:creationId xmlns:a16="http://schemas.microsoft.com/office/drawing/2014/main" id="{348125BC-54EF-932F-61C4-773A502F14B8}"/>
                    </a:ext>
                  </a:extLst>
                </p:cNvPr>
                <p:cNvGrpSpPr/>
                <p:nvPr/>
              </p:nvGrpSpPr>
              <p:grpSpPr>
                <a:xfrm>
                  <a:off x="7023569" y="5227235"/>
                  <a:ext cx="549837" cy="346500"/>
                  <a:chOff x="5644330" y="5840760"/>
                  <a:chExt cx="1330392" cy="838395"/>
                </a:xfrm>
              </p:grpSpPr>
              <p:sp>
                <p:nvSpPr>
                  <p:cNvPr id="824" name="フリーフォーム: 図形 823">
                    <a:extLst>
                      <a:ext uri="{FF2B5EF4-FFF2-40B4-BE49-F238E27FC236}">
                        <a16:creationId xmlns:a16="http://schemas.microsoft.com/office/drawing/2014/main" id="{85A37C12-AC50-5FA2-F467-7520A72A1874}"/>
                      </a:ext>
                    </a:extLst>
                  </p:cNvPr>
                  <p:cNvSpPr/>
                  <p:nvPr/>
                </p:nvSpPr>
                <p:spPr>
                  <a:xfrm>
                    <a:off x="5644330" y="5840760"/>
                    <a:ext cx="1330391" cy="838395"/>
                  </a:xfrm>
                  <a:custGeom>
                    <a:avLst/>
                    <a:gdLst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2210 w 729357"/>
                      <a:gd name="connsiteY12" fmla="*/ 164437 h 390905"/>
                      <a:gd name="connsiteX13" fmla="*/ 8660 w 729357"/>
                      <a:gd name="connsiteY13" fmla="*/ 138018 h 390905"/>
                      <a:gd name="connsiteX14" fmla="*/ 137775 w 729357"/>
                      <a:gd name="connsiteY14" fmla="*/ 17414 h 390905"/>
                      <a:gd name="connsiteX15" fmla="*/ 201666 w 729357"/>
                      <a:gd name="connsiteY15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2210 w 729357"/>
                      <a:gd name="connsiteY12" fmla="*/ 164437 h 390905"/>
                      <a:gd name="connsiteX13" fmla="*/ 137775 w 729357"/>
                      <a:gd name="connsiteY13" fmla="*/ 17414 h 390905"/>
                      <a:gd name="connsiteX14" fmla="*/ 201666 w 729357"/>
                      <a:gd name="connsiteY14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27147 w 729357"/>
                      <a:gd name="connsiteY4" fmla="*/ 226468 h 390905"/>
                      <a:gd name="connsiteX5" fmla="*/ 720697 w 729357"/>
                      <a:gd name="connsiteY5" fmla="*/ 252887 h 390905"/>
                      <a:gd name="connsiteX6" fmla="*/ 591582 w 729357"/>
                      <a:gd name="connsiteY6" fmla="*/ 373491 h 390905"/>
                      <a:gd name="connsiteX7" fmla="*/ 503391 w 729357"/>
                      <a:gd name="connsiteY7" fmla="*/ 386235 h 390905"/>
                      <a:gd name="connsiteX8" fmla="*/ 32291 w 729357"/>
                      <a:gd name="connsiteY8" fmla="*/ 239553 h 390905"/>
                      <a:gd name="connsiteX9" fmla="*/ 8660 w 729357"/>
                      <a:gd name="connsiteY9" fmla="*/ 191993 h 390905"/>
                      <a:gd name="connsiteX10" fmla="*/ 22725 w 729357"/>
                      <a:gd name="connsiteY10" fmla="*/ 178855 h 390905"/>
                      <a:gd name="connsiteX11" fmla="*/ 137775 w 729357"/>
                      <a:gd name="connsiteY11" fmla="*/ 17414 h 390905"/>
                      <a:gd name="connsiteX12" fmla="*/ 201666 w 729357"/>
                      <a:gd name="connsiteY12" fmla="*/ 264 h 390905"/>
                      <a:gd name="connsiteX0" fmla="*/ 201666 w 737406"/>
                      <a:gd name="connsiteY0" fmla="*/ 264 h 390905"/>
                      <a:gd name="connsiteX1" fmla="*/ 225966 w 737406"/>
                      <a:gd name="connsiteY1" fmla="*/ 4671 h 390905"/>
                      <a:gd name="connsiteX2" fmla="*/ 697066 w 737406"/>
                      <a:gd name="connsiteY2" fmla="*/ 151352 h 390905"/>
                      <a:gd name="connsiteX3" fmla="*/ 730813 w 737406"/>
                      <a:gd name="connsiteY3" fmla="*/ 198912 h 390905"/>
                      <a:gd name="connsiteX4" fmla="*/ 727147 w 737406"/>
                      <a:gd name="connsiteY4" fmla="*/ 226468 h 390905"/>
                      <a:gd name="connsiteX5" fmla="*/ 720697 w 737406"/>
                      <a:gd name="connsiteY5" fmla="*/ 252887 h 390905"/>
                      <a:gd name="connsiteX6" fmla="*/ 591582 w 737406"/>
                      <a:gd name="connsiteY6" fmla="*/ 373491 h 390905"/>
                      <a:gd name="connsiteX7" fmla="*/ 503391 w 737406"/>
                      <a:gd name="connsiteY7" fmla="*/ 386235 h 390905"/>
                      <a:gd name="connsiteX8" fmla="*/ 32291 w 737406"/>
                      <a:gd name="connsiteY8" fmla="*/ 239553 h 390905"/>
                      <a:gd name="connsiteX9" fmla="*/ 8660 w 737406"/>
                      <a:gd name="connsiteY9" fmla="*/ 191993 h 390905"/>
                      <a:gd name="connsiteX10" fmla="*/ 22725 w 737406"/>
                      <a:gd name="connsiteY10" fmla="*/ 178855 h 390905"/>
                      <a:gd name="connsiteX11" fmla="*/ 137775 w 737406"/>
                      <a:gd name="connsiteY11" fmla="*/ 17414 h 390905"/>
                      <a:gd name="connsiteX12" fmla="*/ 201666 w 737406"/>
                      <a:gd name="connsiteY12" fmla="*/ 264 h 390905"/>
                      <a:gd name="connsiteX0" fmla="*/ 201666 w 731473"/>
                      <a:gd name="connsiteY0" fmla="*/ 264 h 390905"/>
                      <a:gd name="connsiteX1" fmla="*/ 225966 w 731473"/>
                      <a:gd name="connsiteY1" fmla="*/ 4671 h 390905"/>
                      <a:gd name="connsiteX2" fmla="*/ 697066 w 731473"/>
                      <a:gd name="connsiteY2" fmla="*/ 151352 h 390905"/>
                      <a:gd name="connsiteX3" fmla="*/ 730813 w 731473"/>
                      <a:gd name="connsiteY3" fmla="*/ 198912 h 390905"/>
                      <a:gd name="connsiteX4" fmla="*/ 727147 w 731473"/>
                      <a:gd name="connsiteY4" fmla="*/ 226468 h 390905"/>
                      <a:gd name="connsiteX5" fmla="*/ 720697 w 731473"/>
                      <a:gd name="connsiteY5" fmla="*/ 252887 h 390905"/>
                      <a:gd name="connsiteX6" fmla="*/ 591582 w 731473"/>
                      <a:gd name="connsiteY6" fmla="*/ 373491 h 390905"/>
                      <a:gd name="connsiteX7" fmla="*/ 503391 w 731473"/>
                      <a:gd name="connsiteY7" fmla="*/ 386235 h 390905"/>
                      <a:gd name="connsiteX8" fmla="*/ 32291 w 731473"/>
                      <a:gd name="connsiteY8" fmla="*/ 239553 h 390905"/>
                      <a:gd name="connsiteX9" fmla="*/ 8660 w 731473"/>
                      <a:gd name="connsiteY9" fmla="*/ 191993 h 390905"/>
                      <a:gd name="connsiteX10" fmla="*/ 22725 w 731473"/>
                      <a:gd name="connsiteY10" fmla="*/ 178855 h 390905"/>
                      <a:gd name="connsiteX11" fmla="*/ 137775 w 731473"/>
                      <a:gd name="connsiteY11" fmla="*/ 17414 h 390905"/>
                      <a:gd name="connsiteX12" fmla="*/ 201666 w 731473"/>
                      <a:gd name="connsiteY12" fmla="*/ 264 h 390905"/>
                      <a:gd name="connsiteX0" fmla="*/ 201666 w 732081"/>
                      <a:gd name="connsiteY0" fmla="*/ 264 h 390905"/>
                      <a:gd name="connsiteX1" fmla="*/ 225966 w 732081"/>
                      <a:gd name="connsiteY1" fmla="*/ 4671 h 390905"/>
                      <a:gd name="connsiteX2" fmla="*/ 697066 w 732081"/>
                      <a:gd name="connsiteY2" fmla="*/ 151352 h 390905"/>
                      <a:gd name="connsiteX3" fmla="*/ 730813 w 732081"/>
                      <a:gd name="connsiteY3" fmla="*/ 198912 h 390905"/>
                      <a:gd name="connsiteX4" fmla="*/ 727147 w 732081"/>
                      <a:gd name="connsiteY4" fmla="*/ 226468 h 390905"/>
                      <a:gd name="connsiteX5" fmla="*/ 720697 w 732081"/>
                      <a:gd name="connsiteY5" fmla="*/ 252887 h 390905"/>
                      <a:gd name="connsiteX6" fmla="*/ 591582 w 732081"/>
                      <a:gd name="connsiteY6" fmla="*/ 373491 h 390905"/>
                      <a:gd name="connsiteX7" fmla="*/ 503391 w 732081"/>
                      <a:gd name="connsiteY7" fmla="*/ 386235 h 390905"/>
                      <a:gd name="connsiteX8" fmla="*/ 32291 w 732081"/>
                      <a:gd name="connsiteY8" fmla="*/ 239553 h 390905"/>
                      <a:gd name="connsiteX9" fmla="*/ 8660 w 732081"/>
                      <a:gd name="connsiteY9" fmla="*/ 191993 h 390905"/>
                      <a:gd name="connsiteX10" fmla="*/ 22725 w 732081"/>
                      <a:gd name="connsiteY10" fmla="*/ 178855 h 390905"/>
                      <a:gd name="connsiteX11" fmla="*/ 137775 w 732081"/>
                      <a:gd name="connsiteY11" fmla="*/ 17414 h 390905"/>
                      <a:gd name="connsiteX12" fmla="*/ 201666 w 732081"/>
                      <a:gd name="connsiteY12" fmla="*/ 264 h 390905"/>
                      <a:gd name="connsiteX0" fmla="*/ 201666 w 735018"/>
                      <a:gd name="connsiteY0" fmla="*/ 264 h 390905"/>
                      <a:gd name="connsiteX1" fmla="*/ 225966 w 735018"/>
                      <a:gd name="connsiteY1" fmla="*/ 4671 h 390905"/>
                      <a:gd name="connsiteX2" fmla="*/ 697066 w 735018"/>
                      <a:gd name="connsiteY2" fmla="*/ 151352 h 390905"/>
                      <a:gd name="connsiteX3" fmla="*/ 730813 w 735018"/>
                      <a:gd name="connsiteY3" fmla="*/ 198912 h 390905"/>
                      <a:gd name="connsiteX4" fmla="*/ 731094 w 735018"/>
                      <a:gd name="connsiteY4" fmla="*/ 228688 h 390905"/>
                      <a:gd name="connsiteX5" fmla="*/ 720697 w 735018"/>
                      <a:gd name="connsiteY5" fmla="*/ 252887 h 390905"/>
                      <a:gd name="connsiteX6" fmla="*/ 591582 w 735018"/>
                      <a:gd name="connsiteY6" fmla="*/ 373491 h 390905"/>
                      <a:gd name="connsiteX7" fmla="*/ 503391 w 735018"/>
                      <a:gd name="connsiteY7" fmla="*/ 386235 h 390905"/>
                      <a:gd name="connsiteX8" fmla="*/ 32291 w 735018"/>
                      <a:gd name="connsiteY8" fmla="*/ 239553 h 390905"/>
                      <a:gd name="connsiteX9" fmla="*/ 8660 w 735018"/>
                      <a:gd name="connsiteY9" fmla="*/ 191993 h 390905"/>
                      <a:gd name="connsiteX10" fmla="*/ 22725 w 735018"/>
                      <a:gd name="connsiteY10" fmla="*/ 178855 h 390905"/>
                      <a:gd name="connsiteX11" fmla="*/ 137775 w 735018"/>
                      <a:gd name="connsiteY11" fmla="*/ 17414 h 390905"/>
                      <a:gd name="connsiteX12" fmla="*/ 201666 w 735018"/>
                      <a:gd name="connsiteY12" fmla="*/ 264 h 390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5018" h="390905">
                        <a:moveTo>
                          <a:pt x="201666" y="264"/>
                        </a:moveTo>
                        <a:cubicBezTo>
                          <a:pt x="209988" y="821"/>
                          <a:pt x="218246" y="2267"/>
                          <a:pt x="225966" y="4671"/>
                        </a:cubicBezTo>
                        <a:lnTo>
                          <a:pt x="697066" y="151352"/>
                        </a:lnTo>
                        <a:cubicBezTo>
                          <a:pt x="727945" y="160967"/>
                          <a:pt x="725142" y="186023"/>
                          <a:pt x="730813" y="198912"/>
                        </a:cubicBezTo>
                        <a:cubicBezTo>
                          <a:pt x="736484" y="211801"/>
                          <a:pt x="736263" y="216173"/>
                          <a:pt x="731094" y="228688"/>
                        </a:cubicBezTo>
                        <a:cubicBezTo>
                          <a:pt x="725925" y="241203"/>
                          <a:pt x="729611" y="244561"/>
                          <a:pt x="720697" y="252887"/>
                        </a:cubicBezTo>
                        <a:lnTo>
                          <a:pt x="591582" y="373491"/>
                        </a:lnTo>
                        <a:cubicBezTo>
                          <a:pt x="573754" y="390144"/>
                          <a:pt x="534270" y="395849"/>
                          <a:pt x="503391" y="386235"/>
                        </a:cubicBezTo>
                        <a:lnTo>
                          <a:pt x="32291" y="239553"/>
                        </a:lnTo>
                        <a:cubicBezTo>
                          <a:pt x="1411" y="229939"/>
                          <a:pt x="-9168" y="208645"/>
                          <a:pt x="8660" y="191993"/>
                        </a:cubicBezTo>
                        <a:lnTo>
                          <a:pt x="22725" y="178855"/>
                        </a:lnTo>
                        <a:cubicBezTo>
                          <a:pt x="108700" y="125041"/>
                          <a:pt x="68469" y="80753"/>
                          <a:pt x="137775" y="17414"/>
                        </a:cubicBezTo>
                        <a:cubicBezTo>
                          <a:pt x="151146" y="4925"/>
                          <a:pt x="176698" y="-1408"/>
                          <a:pt x="201666" y="26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フリーフォーム: 図形 824">
                    <a:extLst>
                      <a:ext uri="{FF2B5EF4-FFF2-40B4-BE49-F238E27FC236}">
                        <a16:creationId xmlns:a16="http://schemas.microsoft.com/office/drawing/2014/main" id="{583D5D37-DBE2-D7CD-CFB0-3197703A7806}"/>
                      </a:ext>
                    </a:extLst>
                  </p:cNvPr>
                  <p:cNvSpPr/>
                  <p:nvPr/>
                </p:nvSpPr>
                <p:spPr>
                  <a:xfrm>
                    <a:off x="6551585" y="6178896"/>
                    <a:ext cx="423137" cy="500259"/>
                  </a:xfrm>
                  <a:custGeom>
                    <a:avLst/>
                    <a:gdLst>
                      <a:gd name="connsiteX0" fmla="*/ 365019 w 423137"/>
                      <a:gd name="connsiteY0" fmla="*/ 567 h 500259"/>
                      <a:gd name="connsiteX1" fmla="*/ 381294 w 423137"/>
                      <a:gd name="connsiteY1" fmla="*/ 4065 h 500259"/>
                      <a:gd name="connsiteX2" fmla="*/ 386123 w 423137"/>
                      <a:gd name="connsiteY2" fmla="*/ 7228 h 500259"/>
                      <a:gd name="connsiteX3" fmla="*/ 415525 w 423137"/>
                      <a:gd name="connsiteY3" fmla="*/ 88482 h 500259"/>
                      <a:gd name="connsiteX4" fmla="*/ 416034 w 423137"/>
                      <a:gd name="connsiteY4" fmla="*/ 152344 h 500259"/>
                      <a:gd name="connsiteX5" fmla="*/ 397215 w 423137"/>
                      <a:gd name="connsiteY5" fmla="*/ 204245 h 500259"/>
                      <a:gd name="connsiteX6" fmla="*/ 163515 w 423137"/>
                      <a:gd name="connsiteY6" fmla="*/ 462910 h 500259"/>
                      <a:gd name="connsiteX7" fmla="*/ 47872 w 423137"/>
                      <a:gd name="connsiteY7" fmla="*/ 499694 h 500259"/>
                      <a:gd name="connsiteX8" fmla="*/ 24566 w 423137"/>
                      <a:gd name="connsiteY8" fmla="*/ 494686 h 500259"/>
                      <a:gd name="connsiteX9" fmla="*/ 23647 w 423137"/>
                      <a:gd name="connsiteY9" fmla="*/ 494169 h 500259"/>
                      <a:gd name="connsiteX10" fmla="*/ 15676 w 423137"/>
                      <a:gd name="connsiteY10" fmla="*/ 411779 h 500259"/>
                      <a:gd name="connsiteX11" fmla="*/ 41134 w 423137"/>
                      <a:gd name="connsiteY11" fmla="*/ 383601 h 500259"/>
                      <a:gd name="connsiteX12" fmla="*/ 249376 w 423137"/>
                      <a:gd name="connsiteY12" fmla="*/ 37350 h 500259"/>
                      <a:gd name="connsiteX13" fmla="*/ 365019 w 423137"/>
                      <a:gd name="connsiteY13" fmla="*/ 567 h 500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23137" h="500259">
                        <a:moveTo>
                          <a:pt x="365019" y="567"/>
                        </a:moveTo>
                        <a:lnTo>
                          <a:pt x="381294" y="4065"/>
                        </a:lnTo>
                        <a:lnTo>
                          <a:pt x="386123" y="7228"/>
                        </a:lnTo>
                        <a:cubicBezTo>
                          <a:pt x="408756" y="32337"/>
                          <a:pt x="407827" y="67749"/>
                          <a:pt x="415525" y="88482"/>
                        </a:cubicBezTo>
                        <a:cubicBezTo>
                          <a:pt x="425790" y="116125"/>
                          <a:pt x="425390" y="125502"/>
                          <a:pt x="416034" y="152344"/>
                        </a:cubicBezTo>
                        <a:cubicBezTo>
                          <a:pt x="406678" y="179185"/>
                          <a:pt x="413349" y="186387"/>
                          <a:pt x="397215" y="204245"/>
                        </a:cubicBezTo>
                        <a:lnTo>
                          <a:pt x="163515" y="462910"/>
                        </a:lnTo>
                        <a:cubicBezTo>
                          <a:pt x="139314" y="489698"/>
                          <a:pt x="93064" y="503277"/>
                          <a:pt x="47872" y="499694"/>
                        </a:cubicBezTo>
                        <a:lnTo>
                          <a:pt x="24566" y="494686"/>
                        </a:lnTo>
                        <a:lnTo>
                          <a:pt x="23647" y="494169"/>
                        </a:lnTo>
                        <a:cubicBezTo>
                          <a:pt x="-3805" y="470951"/>
                          <a:pt x="-8526" y="438565"/>
                          <a:pt x="15676" y="411779"/>
                        </a:cubicBezTo>
                        <a:lnTo>
                          <a:pt x="41134" y="383601"/>
                        </a:lnTo>
                        <a:cubicBezTo>
                          <a:pt x="196749" y="268183"/>
                          <a:pt x="123931" y="173197"/>
                          <a:pt x="249376" y="37350"/>
                        </a:cubicBezTo>
                        <a:cubicBezTo>
                          <a:pt x="273577" y="10564"/>
                          <a:pt x="319827" y="-3019"/>
                          <a:pt x="365019" y="567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6" name="フリーフォーム: 図形 825">
                    <a:extLst>
                      <a:ext uri="{FF2B5EF4-FFF2-40B4-BE49-F238E27FC236}">
                        <a16:creationId xmlns:a16="http://schemas.microsoft.com/office/drawing/2014/main" id="{0DC896F4-0E6B-EF34-1A22-DF232E6E1B21}"/>
                      </a:ext>
                    </a:extLst>
                  </p:cNvPr>
                  <p:cNvSpPr/>
                  <p:nvPr/>
                </p:nvSpPr>
                <p:spPr>
                  <a:xfrm>
                    <a:off x="5730435" y="6019909"/>
                    <a:ext cx="989939" cy="499102"/>
                  </a:xfrm>
                  <a:custGeom>
                    <a:avLst/>
                    <a:gdLst>
                      <a:gd name="connsiteX0" fmla="*/ 83246 w 989939"/>
                      <a:gd name="connsiteY0" fmla="*/ 0 h 499102"/>
                      <a:gd name="connsiteX1" fmla="*/ 88708 w 989939"/>
                      <a:gd name="connsiteY1" fmla="*/ 3078 h 499102"/>
                      <a:gd name="connsiteX2" fmla="*/ 989939 w 989939"/>
                      <a:gd name="connsiteY2" fmla="*/ 335582 h 499102"/>
                      <a:gd name="connsiteX3" fmla="*/ 977719 w 989939"/>
                      <a:gd name="connsiteY3" fmla="*/ 375575 h 499102"/>
                      <a:gd name="connsiteX4" fmla="*/ 910765 w 989939"/>
                      <a:gd name="connsiteY4" fmla="*/ 498596 h 499102"/>
                      <a:gd name="connsiteX5" fmla="*/ 910187 w 989939"/>
                      <a:gd name="connsiteY5" fmla="*/ 499102 h 499102"/>
                      <a:gd name="connsiteX6" fmla="*/ 908643 w 989939"/>
                      <a:gd name="connsiteY6" fmla="*/ 498770 h 499102"/>
                      <a:gd name="connsiteX7" fmla="*/ 0 w 989939"/>
                      <a:gd name="connsiteY7" fmla="*/ 163532 h 499102"/>
                      <a:gd name="connsiteX8" fmla="*/ 3509 w 989939"/>
                      <a:gd name="connsiteY8" fmla="*/ 160460 h 499102"/>
                      <a:gd name="connsiteX9" fmla="*/ 70463 w 989939"/>
                      <a:gd name="connsiteY9" fmla="*/ 37438 h 499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89939" h="499102">
                        <a:moveTo>
                          <a:pt x="83246" y="0"/>
                        </a:moveTo>
                        <a:lnTo>
                          <a:pt x="88708" y="3078"/>
                        </a:lnTo>
                        <a:lnTo>
                          <a:pt x="989939" y="335582"/>
                        </a:lnTo>
                        <a:lnTo>
                          <a:pt x="977719" y="375575"/>
                        </a:lnTo>
                        <a:cubicBezTo>
                          <a:pt x="965023" y="416942"/>
                          <a:pt x="950206" y="456871"/>
                          <a:pt x="910765" y="498596"/>
                        </a:cubicBezTo>
                        <a:lnTo>
                          <a:pt x="910187" y="499102"/>
                        </a:lnTo>
                        <a:lnTo>
                          <a:pt x="908643" y="498770"/>
                        </a:lnTo>
                        <a:lnTo>
                          <a:pt x="0" y="163532"/>
                        </a:lnTo>
                        <a:lnTo>
                          <a:pt x="3509" y="160460"/>
                        </a:lnTo>
                        <a:cubicBezTo>
                          <a:pt x="42949" y="118734"/>
                          <a:pt x="57767" y="78804"/>
                          <a:pt x="70463" y="37438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F7AB6050-AA06-54E7-1C4D-4FB3B80487C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529494" y="5459412"/>
                  <a:ext cx="374005" cy="204338"/>
                </a:xfrm>
                <a:custGeom>
                  <a:avLst/>
                  <a:gdLst>
                    <a:gd name="connsiteX0" fmla="*/ 319611 w 531057"/>
                    <a:gd name="connsiteY0" fmla="*/ 231693 h 259557"/>
                    <a:gd name="connsiteX1" fmla="*/ 311058 w 531057"/>
                    <a:gd name="connsiteY1" fmla="*/ 231830 h 259557"/>
                    <a:gd name="connsiteX2" fmla="*/ 315004 w 531057"/>
                    <a:gd name="connsiteY2" fmla="*/ 232842 h 259557"/>
                    <a:gd name="connsiteX3" fmla="*/ 322115 w 531057"/>
                    <a:gd name="connsiteY3" fmla="*/ 235157 h 259557"/>
                    <a:gd name="connsiteX4" fmla="*/ 339044 w 531057"/>
                    <a:gd name="connsiteY4" fmla="*/ 234886 h 259557"/>
                    <a:gd name="connsiteX5" fmla="*/ 329159 w 531057"/>
                    <a:gd name="connsiteY5" fmla="*/ 233449 h 259557"/>
                    <a:gd name="connsiteX6" fmla="*/ 171205 w 531057"/>
                    <a:gd name="connsiteY6" fmla="*/ 138213 h 259557"/>
                    <a:gd name="connsiteX7" fmla="*/ 195126 w 531057"/>
                    <a:gd name="connsiteY7" fmla="*/ 142610 h 259557"/>
                    <a:gd name="connsiteX8" fmla="*/ 200192 w 531057"/>
                    <a:gd name="connsiteY8" fmla="*/ 141024 h 259557"/>
                    <a:gd name="connsiteX9" fmla="*/ 202448 w 531057"/>
                    <a:gd name="connsiteY9" fmla="*/ 140919 h 259557"/>
                    <a:gd name="connsiteX10" fmla="*/ 197574 w 531057"/>
                    <a:gd name="connsiteY10" fmla="*/ 42429 h 259557"/>
                    <a:gd name="connsiteX11" fmla="*/ 230076 w 531057"/>
                    <a:gd name="connsiteY11" fmla="*/ 48403 h 259557"/>
                    <a:gd name="connsiteX12" fmla="*/ 232440 w 531057"/>
                    <a:gd name="connsiteY12" fmla="*/ 47663 h 259557"/>
                    <a:gd name="connsiteX13" fmla="*/ 250199 w 531057"/>
                    <a:gd name="connsiteY13" fmla="*/ 46838 h 259557"/>
                    <a:gd name="connsiteX14" fmla="*/ 245524 w 531057"/>
                    <a:gd name="connsiteY14" fmla="*/ 46583 h 259557"/>
                    <a:gd name="connsiteX15" fmla="*/ 312251 w 531057"/>
                    <a:gd name="connsiteY15" fmla="*/ 4182 h 259557"/>
                    <a:gd name="connsiteX16" fmla="*/ 466972 w 531057"/>
                    <a:gd name="connsiteY16" fmla="*/ 27476 h 259557"/>
                    <a:gd name="connsiteX17" fmla="*/ 371144 w 531057"/>
                    <a:gd name="connsiteY17" fmla="*/ 32121 h 259557"/>
                    <a:gd name="connsiteX18" fmla="*/ 328898 w 531057"/>
                    <a:gd name="connsiteY18" fmla="*/ 29819 h 259557"/>
                    <a:gd name="connsiteX19" fmla="*/ 357027 w 531057"/>
                    <a:gd name="connsiteY19" fmla="*/ 33317 h 259557"/>
                    <a:gd name="connsiteX20" fmla="*/ 401983 w 531057"/>
                    <a:gd name="connsiteY20" fmla="*/ 45242 h 259557"/>
                    <a:gd name="connsiteX21" fmla="*/ 389418 w 531057"/>
                    <a:gd name="connsiteY21" fmla="*/ 49174 h 259557"/>
                    <a:gd name="connsiteX22" fmla="*/ 371659 w 531057"/>
                    <a:gd name="connsiteY22" fmla="*/ 50000 h 259557"/>
                    <a:gd name="connsiteX23" fmla="*/ 376334 w 531057"/>
                    <a:gd name="connsiteY23" fmla="*/ 50255 h 259557"/>
                    <a:gd name="connsiteX24" fmla="*/ 531055 w 531057"/>
                    <a:gd name="connsiteY24" fmla="*/ 73549 h 259557"/>
                    <a:gd name="connsiteX25" fmla="*/ 435227 w 531057"/>
                    <a:gd name="connsiteY25" fmla="*/ 78194 h 259557"/>
                    <a:gd name="connsiteX26" fmla="*/ 416242 w 531057"/>
                    <a:gd name="connsiteY26" fmla="*/ 77159 h 259557"/>
                    <a:gd name="connsiteX27" fmla="*/ 421562 w 531057"/>
                    <a:gd name="connsiteY27" fmla="*/ 78168 h 259557"/>
                    <a:gd name="connsiteX28" fmla="*/ 430166 w 531057"/>
                    <a:gd name="connsiteY28" fmla="*/ 78305 h 259557"/>
                    <a:gd name="connsiteX29" fmla="*/ 525429 w 531057"/>
                    <a:gd name="connsiteY29" fmla="*/ 89683 h 259557"/>
                    <a:gd name="connsiteX30" fmla="*/ 430166 w 531057"/>
                    <a:gd name="connsiteY30" fmla="*/ 101061 h 259557"/>
                    <a:gd name="connsiteX31" fmla="*/ 387865 w 531057"/>
                    <a:gd name="connsiteY31" fmla="*/ 101737 h 259557"/>
                    <a:gd name="connsiteX32" fmla="*/ 416167 w 531057"/>
                    <a:gd name="connsiteY32" fmla="*/ 103247 h 259557"/>
                    <a:gd name="connsiteX33" fmla="*/ 461852 w 531057"/>
                    <a:gd name="connsiteY33" fmla="*/ 111979 h 259557"/>
                    <a:gd name="connsiteX34" fmla="*/ 453724 w 531057"/>
                    <a:gd name="connsiteY34" fmla="*/ 115166 h 259557"/>
                    <a:gd name="connsiteX35" fmla="*/ 459560 w 531057"/>
                    <a:gd name="connsiteY35" fmla="*/ 115477 h 259557"/>
                    <a:gd name="connsiteX36" fmla="*/ 505244 w 531057"/>
                    <a:gd name="connsiteY36" fmla="*/ 124209 h 259557"/>
                    <a:gd name="connsiteX37" fmla="*/ 459560 w 531057"/>
                    <a:gd name="connsiteY37" fmla="*/ 132941 h 259557"/>
                    <a:gd name="connsiteX38" fmla="*/ 429171 w 531057"/>
                    <a:gd name="connsiteY38" fmla="*/ 134563 h 259557"/>
                    <a:gd name="connsiteX39" fmla="*/ 442065 w 531057"/>
                    <a:gd name="connsiteY39" fmla="*/ 140813 h 259557"/>
                    <a:gd name="connsiteX40" fmla="*/ 477300 w 531057"/>
                    <a:gd name="connsiteY40" fmla="*/ 142693 h 259557"/>
                    <a:gd name="connsiteX41" fmla="*/ 522984 w 531057"/>
                    <a:gd name="connsiteY41" fmla="*/ 151425 h 259557"/>
                    <a:gd name="connsiteX42" fmla="*/ 510727 w 531057"/>
                    <a:gd name="connsiteY42" fmla="*/ 156231 h 259557"/>
                    <a:gd name="connsiteX43" fmla="*/ 479668 w 531057"/>
                    <a:gd name="connsiteY43" fmla="*/ 159879 h 259557"/>
                    <a:gd name="connsiteX44" fmla="*/ 486918 w 531057"/>
                    <a:gd name="connsiteY44" fmla="*/ 161253 h 259557"/>
                    <a:gd name="connsiteX45" fmla="*/ 498807 w 531057"/>
                    <a:gd name="connsiteY45" fmla="*/ 166910 h 259557"/>
                    <a:gd name="connsiteX46" fmla="*/ 402979 w 531057"/>
                    <a:gd name="connsiteY46" fmla="*/ 171555 h 259557"/>
                    <a:gd name="connsiteX47" fmla="*/ 360733 w 531057"/>
                    <a:gd name="connsiteY47" fmla="*/ 169253 h 259557"/>
                    <a:gd name="connsiteX48" fmla="*/ 388862 w 531057"/>
                    <a:gd name="connsiteY48" fmla="*/ 172752 h 259557"/>
                    <a:gd name="connsiteX49" fmla="*/ 395193 w 531057"/>
                    <a:gd name="connsiteY49" fmla="*/ 173952 h 259557"/>
                    <a:gd name="connsiteX50" fmla="*/ 403798 w 531057"/>
                    <a:gd name="connsiteY50" fmla="*/ 174089 h 259557"/>
                    <a:gd name="connsiteX51" fmla="*/ 499061 w 531057"/>
                    <a:gd name="connsiteY51" fmla="*/ 185467 h 259557"/>
                    <a:gd name="connsiteX52" fmla="*/ 403797 w 531057"/>
                    <a:gd name="connsiteY52" fmla="*/ 196845 h 259557"/>
                    <a:gd name="connsiteX53" fmla="*/ 361497 w 531057"/>
                    <a:gd name="connsiteY53" fmla="*/ 197521 h 259557"/>
                    <a:gd name="connsiteX54" fmla="*/ 389799 w 531057"/>
                    <a:gd name="connsiteY54" fmla="*/ 199031 h 259557"/>
                    <a:gd name="connsiteX55" fmla="*/ 435483 w 531057"/>
                    <a:gd name="connsiteY55" fmla="*/ 207763 h 259557"/>
                    <a:gd name="connsiteX56" fmla="*/ 423226 w 531057"/>
                    <a:gd name="connsiteY56" fmla="*/ 212569 h 259557"/>
                    <a:gd name="connsiteX57" fmla="*/ 422891 w 531057"/>
                    <a:gd name="connsiteY57" fmla="*/ 212609 h 259557"/>
                    <a:gd name="connsiteX58" fmla="*/ 442202 w 531057"/>
                    <a:gd name="connsiteY58" fmla="*/ 214876 h 259557"/>
                    <a:gd name="connsiteX59" fmla="*/ 454460 w 531057"/>
                    <a:gd name="connsiteY59" fmla="*/ 219683 h 259557"/>
                    <a:gd name="connsiteX60" fmla="*/ 408775 w 531057"/>
                    <a:gd name="connsiteY60" fmla="*/ 228415 h 259557"/>
                    <a:gd name="connsiteX61" fmla="*/ 398580 w 531057"/>
                    <a:gd name="connsiteY61" fmla="*/ 228959 h 259557"/>
                    <a:gd name="connsiteX62" fmla="*/ 413727 w 531057"/>
                    <a:gd name="connsiteY62" fmla="*/ 233889 h 259557"/>
                    <a:gd name="connsiteX63" fmla="*/ 418141 w 531057"/>
                    <a:gd name="connsiteY63" fmla="*/ 236727 h 259557"/>
                    <a:gd name="connsiteX64" fmla="*/ 450931 w 531057"/>
                    <a:gd name="connsiteY64" fmla="*/ 238477 h 259557"/>
                    <a:gd name="connsiteX65" fmla="*/ 496616 w 531057"/>
                    <a:gd name="connsiteY65" fmla="*/ 247209 h 259557"/>
                    <a:gd name="connsiteX66" fmla="*/ 340639 w 531057"/>
                    <a:gd name="connsiteY66" fmla="*/ 259557 h 259557"/>
                    <a:gd name="connsiteX67" fmla="*/ 184662 w 531057"/>
                    <a:gd name="connsiteY67" fmla="*/ 247209 h 259557"/>
                    <a:gd name="connsiteX68" fmla="*/ 211300 w 531057"/>
                    <a:gd name="connsiteY68" fmla="*/ 240305 h 259557"/>
                    <a:gd name="connsiteX69" fmla="*/ 238957 w 531057"/>
                    <a:gd name="connsiteY69" fmla="*/ 238502 h 259557"/>
                    <a:gd name="connsiteX70" fmla="*/ 202720 w 531057"/>
                    <a:gd name="connsiteY70" fmla="*/ 231841 h 259557"/>
                    <a:gd name="connsiteX71" fmla="*/ 185454 w 531057"/>
                    <a:gd name="connsiteY71" fmla="*/ 228093 h 259557"/>
                    <a:gd name="connsiteX72" fmla="*/ 154763 w 531057"/>
                    <a:gd name="connsiteY72" fmla="*/ 224490 h 259557"/>
                    <a:gd name="connsiteX73" fmla="*/ 142506 w 531057"/>
                    <a:gd name="connsiteY73" fmla="*/ 219683 h 259557"/>
                    <a:gd name="connsiteX74" fmla="*/ 144003 w 531057"/>
                    <a:gd name="connsiteY74" fmla="*/ 219096 h 259557"/>
                    <a:gd name="connsiteX75" fmla="*/ 143380 w 531057"/>
                    <a:gd name="connsiteY75" fmla="*/ 218961 h 259557"/>
                    <a:gd name="connsiteX76" fmla="*/ 52209 w 531057"/>
                    <a:gd name="connsiteY76" fmla="*/ 189088 h 259557"/>
                    <a:gd name="connsiteX77" fmla="*/ 147851 w 531057"/>
                    <a:gd name="connsiteY77" fmla="*/ 196649 h 259557"/>
                    <a:gd name="connsiteX78" fmla="*/ 164088 w 531057"/>
                    <a:gd name="connsiteY78" fmla="*/ 199633 h 259557"/>
                    <a:gd name="connsiteX79" fmla="*/ 169021 w 531057"/>
                    <a:gd name="connsiteY79" fmla="*/ 199054 h 259557"/>
                    <a:gd name="connsiteX80" fmla="*/ 162006 w 531057"/>
                    <a:gd name="connsiteY80" fmla="*/ 197255 h 259557"/>
                    <a:gd name="connsiteX81" fmla="*/ 118928 w 531057"/>
                    <a:gd name="connsiteY81" fmla="*/ 179718 h 259557"/>
                    <a:gd name="connsiteX82" fmla="*/ 131891 w 531057"/>
                    <a:gd name="connsiteY82" fmla="*/ 177413 h 259557"/>
                    <a:gd name="connsiteX83" fmla="*/ 134145 w 531057"/>
                    <a:gd name="connsiteY83" fmla="*/ 177596 h 259557"/>
                    <a:gd name="connsiteX84" fmla="*/ 91190 w 531057"/>
                    <a:gd name="connsiteY84" fmla="*/ 168272 h 259557"/>
                    <a:gd name="connsiteX85" fmla="*/ 19 w 531057"/>
                    <a:gd name="connsiteY85" fmla="*/ 138399 h 259557"/>
                    <a:gd name="connsiteX86" fmla="*/ 95661 w 531057"/>
                    <a:gd name="connsiteY86" fmla="*/ 145960 h 259557"/>
                    <a:gd name="connsiteX87" fmla="*/ 137275 w 531057"/>
                    <a:gd name="connsiteY87" fmla="*/ 153610 h 259557"/>
                    <a:gd name="connsiteX88" fmla="*/ 109816 w 531057"/>
                    <a:gd name="connsiteY88" fmla="*/ 146566 h 259557"/>
                    <a:gd name="connsiteX89" fmla="*/ 66738 w 531057"/>
                    <a:gd name="connsiteY89" fmla="*/ 129029 h 259557"/>
                    <a:gd name="connsiteX90" fmla="*/ 79700 w 531057"/>
                    <a:gd name="connsiteY90" fmla="*/ 126725 h 259557"/>
                    <a:gd name="connsiteX91" fmla="*/ 89609 w 531057"/>
                    <a:gd name="connsiteY91" fmla="*/ 127528 h 259557"/>
                    <a:gd name="connsiteX92" fmla="*/ 64434 w 531057"/>
                    <a:gd name="connsiteY92" fmla="*/ 119072 h 259557"/>
                    <a:gd name="connsiteX93" fmla="*/ 110619 w 531057"/>
                    <a:gd name="connsiteY93" fmla="*/ 113578 h 259557"/>
                    <a:gd name="connsiteX94" fmla="*/ 133876 w 531057"/>
                    <a:gd name="connsiteY94" fmla="*/ 113976 h 259557"/>
                    <a:gd name="connsiteX95" fmla="*/ 121655 w 531057"/>
                    <a:gd name="connsiteY95" fmla="*/ 110841 h 259557"/>
                    <a:gd name="connsiteX96" fmla="*/ 78577 w 531057"/>
                    <a:gd name="connsiteY96" fmla="*/ 93304 h 259557"/>
                    <a:gd name="connsiteX97" fmla="*/ 106053 w 531057"/>
                    <a:gd name="connsiteY97" fmla="*/ 91768 h 259557"/>
                    <a:gd name="connsiteX98" fmla="*/ 146490 w 531057"/>
                    <a:gd name="connsiteY98" fmla="*/ 97165 h 259557"/>
                    <a:gd name="connsiteX99" fmla="*/ 171561 w 531057"/>
                    <a:gd name="connsiteY99" fmla="*/ 95999 h 259557"/>
                    <a:gd name="connsiteX100" fmla="*/ 156370 w 531057"/>
                    <a:gd name="connsiteY100" fmla="*/ 91055 h 259557"/>
                    <a:gd name="connsiteX101" fmla="*/ 145296 w 531057"/>
                    <a:gd name="connsiteY101" fmla="*/ 83934 h 259557"/>
                    <a:gd name="connsiteX102" fmla="*/ 158259 w 531057"/>
                    <a:gd name="connsiteY102" fmla="*/ 81630 h 259557"/>
                    <a:gd name="connsiteX103" fmla="*/ 160513 w 531057"/>
                    <a:gd name="connsiteY103" fmla="*/ 81812 h 259557"/>
                    <a:gd name="connsiteX104" fmla="*/ 117558 w 531057"/>
                    <a:gd name="connsiteY104" fmla="*/ 72489 h 259557"/>
                    <a:gd name="connsiteX105" fmla="*/ 26387 w 531057"/>
                    <a:gd name="connsiteY105" fmla="*/ 42615 h 259557"/>
                    <a:gd name="connsiteX106" fmla="*/ 122029 w 531057"/>
                    <a:gd name="connsiteY106" fmla="*/ 50176 h 259557"/>
                    <a:gd name="connsiteX107" fmla="*/ 163643 w 531057"/>
                    <a:gd name="connsiteY107" fmla="*/ 57826 h 259557"/>
                    <a:gd name="connsiteX108" fmla="*/ 136184 w 531057"/>
                    <a:gd name="connsiteY108" fmla="*/ 50783 h 259557"/>
                    <a:gd name="connsiteX109" fmla="*/ 93106 w 531057"/>
                    <a:gd name="connsiteY109" fmla="*/ 33245 h 259557"/>
                    <a:gd name="connsiteX110" fmla="*/ 106068 w 531057"/>
                    <a:gd name="connsiteY110" fmla="*/ 30941 h 259557"/>
                    <a:gd name="connsiteX111" fmla="*/ 118558 w 531057"/>
                    <a:gd name="connsiteY111" fmla="*/ 31953 h 259557"/>
                    <a:gd name="connsiteX112" fmla="*/ 102692 w 531057"/>
                    <a:gd name="connsiteY112" fmla="*/ 28946 h 259557"/>
                    <a:gd name="connsiteX113" fmla="*/ 90803 w 531057"/>
                    <a:gd name="connsiteY113" fmla="*/ 23289 h 259557"/>
                    <a:gd name="connsiteX114" fmla="*/ 186631 w 531057"/>
                    <a:gd name="connsiteY114" fmla="*/ 18644 h 259557"/>
                    <a:gd name="connsiteX115" fmla="*/ 228877 w 531057"/>
                    <a:gd name="connsiteY115" fmla="*/ 20946 h 259557"/>
                    <a:gd name="connsiteX116" fmla="*/ 200748 w 531057"/>
                    <a:gd name="connsiteY116" fmla="*/ 17447 h 259557"/>
                    <a:gd name="connsiteX117" fmla="*/ 155791 w 531057"/>
                    <a:gd name="connsiteY117" fmla="*/ 5522 h 259557"/>
                    <a:gd name="connsiteX118" fmla="*/ 312251 w 531057"/>
                    <a:gd name="connsiteY118" fmla="*/ 4182 h 259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31057" h="259557">
                      <a:moveTo>
                        <a:pt x="319611" y="231693"/>
                      </a:moveTo>
                      <a:lnTo>
                        <a:pt x="311058" y="231830"/>
                      </a:lnTo>
                      <a:lnTo>
                        <a:pt x="315004" y="232842"/>
                      </a:lnTo>
                      <a:lnTo>
                        <a:pt x="322115" y="235157"/>
                      </a:lnTo>
                      <a:lnTo>
                        <a:pt x="339044" y="234886"/>
                      </a:lnTo>
                      <a:lnTo>
                        <a:pt x="329159" y="233449"/>
                      </a:lnTo>
                      <a:close/>
                      <a:moveTo>
                        <a:pt x="171205" y="138213"/>
                      </a:moveTo>
                      <a:lnTo>
                        <a:pt x="195126" y="142610"/>
                      </a:lnTo>
                      <a:lnTo>
                        <a:pt x="200192" y="141024"/>
                      </a:lnTo>
                      <a:lnTo>
                        <a:pt x="202448" y="140919"/>
                      </a:lnTo>
                      <a:close/>
                      <a:moveTo>
                        <a:pt x="197574" y="42429"/>
                      </a:moveTo>
                      <a:lnTo>
                        <a:pt x="230076" y="48403"/>
                      </a:lnTo>
                      <a:lnTo>
                        <a:pt x="232440" y="47663"/>
                      </a:lnTo>
                      <a:lnTo>
                        <a:pt x="250199" y="46838"/>
                      </a:lnTo>
                      <a:lnTo>
                        <a:pt x="245524" y="46583"/>
                      </a:lnTo>
                      <a:close/>
                      <a:moveTo>
                        <a:pt x="312251" y="4182"/>
                      </a:moveTo>
                      <a:cubicBezTo>
                        <a:pt x="398181" y="10244"/>
                        <a:pt x="467452" y="20673"/>
                        <a:pt x="466972" y="27476"/>
                      </a:cubicBezTo>
                      <a:cubicBezTo>
                        <a:pt x="466612" y="32578"/>
                        <a:pt x="427119" y="34191"/>
                        <a:pt x="371144" y="32121"/>
                      </a:cubicBezTo>
                      <a:lnTo>
                        <a:pt x="328898" y="29819"/>
                      </a:lnTo>
                      <a:lnTo>
                        <a:pt x="357027" y="33317"/>
                      </a:lnTo>
                      <a:cubicBezTo>
                        <a:pt x="385026" y="37533"/>
                        <a:pt x="402223" y="41841"/>
                        <a:pt x="401983" y="45242"/>
                      </a:cubicBezTo>
                      <a:cubicBezTo>
                        <a:pt x="401863" y="46943"/>
                        <a:pt x="397395" y="48256"/>
                        <a:pt x="389418" y="49174"/>
                      </a:cubicBezTo>
                      <a:lnTo>
                        <a:pt x="371659" y="50000"/>
                      </a:lnTo>
                      <a:lnTo>
                        <a:pt x="376334" y="50255"/>
                      </a:lnTo>
                      <a:cubicBezTo>
                        <a:pt x="462265" y="56317"/>
                        <a:pt x="531535" y="66746"/>
                        <a:pt x="531055" y="73549"/>
                      </a:cubicBezTo>
                      <a:cubicBezTo>
                        <a:pt x="530695" y="78651"/>
                        <a:pt x="491203" y="80265"/>
                        <a:pt x="435227" y="78194"/>
                      </a:cubicBezTo>
                      <a:lnTo>
                        <a:pt x="416242" y="77159"/>
                      </a:lnTo>
                      <a:lnTo>
                        <a:pt x="421562" y="78168"/>
                      </a:lnTo>
                      <a:lnTo>
                        <a:pt x="430166" y="78305"/>
                      </a:lnTo>
                      <a:cubicBezTo>
                        <a:pt x="486148" y="80180"/>
                        <a:pt x="525429" y="84568"/>
                        <a:pt x="525429" y="89683"/>
                      </a:cubicBezTo>
                      <a:cubicBezTo>
                        <a:pt x="525429" y="94798"/>
                        <a:pt x="486148" y="99186"/>
                        <a:pt x="430166" y="101061"/>
                      </a:cubicBezTo>
                      <a:lnTo>
                        <a:pt x="387865" y="101737"/>
                      </a:lnTo>
                      <a:lnTo>
                        <a:pt x="416167" y="103247"/>
                      </a:lnTo>
                      <a:cubicBezTo>
                        <a:pt x="444393" y="105482"/>
                        <a:pt x="461852" y="108569"/>
                        <a:pt x="461852" y="111979"/>
                      </a:cubicBezTo>
                      <a:lnTo>
                        <a:pt x="453724" y="115166"/>
                      </a:lnTo>
                      <a:lnTo>
                        <a:pt x="459560" y="115477"/>
                      </a:lnTo>
                      <a:cubicBezTo>
                        <a:pt x="487786" y="117712"/>
                        <a:pt x="505244" y="120799"/>
                        <a:pt x="505244" y="124209"/>
                      </a:cubicBezTo>
                      <a:cubicBezTo>
                        <a:pt x="505244" y="127619"/>
                        <a:pt x="487786" y="130706"/>
                        <a:pt x="459560" y="132941"/>
                      </a:cubicBezTo>
                      <a:lnTo>
                        <a:pt x="429171" y="134563"/>
                      </a:lnTo>
                      <a:lnTo>
                        <a:pt x="442065" y="140813"/>
                      </a:lnTo>
                      <a:lnTo>
                        <a:pt x="477300" y="142693"/>
                      </a:lnTo>
                      <a:cubicBezTo>
                        <a:pt x="505526" y="144928"/>
                        <a:pt x="522984" y="148015"/>
                        <a:pt x="522984" y="151425"/>
                      </a:cubicBezTo>
                      <a:cubicBezTo>
                        <a:pt x="522984" y="153130"/>
                        <a:pt x="518620" y="154754"/>
                        <a:pt x="510727" y="156231"/>
                      </a:cubicBezTo>
                      <a:lnTo>
                        <a:pt x="479668" y="159879"/>
                      </a:lnTo>
                      <a:lnTo>
                        <a:pt x="486918" y="161253"/>
                      </a:lnTo>
                      <a:cubicBezTo>
                        <a:pt x="494688" y="163282"/>
                        <a:pt x="498927" y="165209"/>
                        <a:pt x="498807" y="166910"/>
                      </a:cubicBezTo>
                      <a:cubicBezTo>
                        <a:pt x="498447" y="172012"/>
                        <a:pt x="458955" y="173626"/>
                        <a:pt x="402979" y="171555"/>
                      </a:cubicBezTo>
                      <a:lnTo>
                        <a:pt x="360733" y="169253"/>
                      </a:lnTo>
                      <a:lnTo>
                        <a:pt x="388862" y="172752"/>
                      </a:lnTo>
                      <a:lnTo>
                        <a:pt x="395193" y="173952"/>
                      </a:lnTo>
                      <a:lnTo>
                        <a:pt x="403798" y="174089"/>
                      </a:lnTo>
                      <a:cubicBezTo>
                        <a:pt x="459780" y="175963"/>
                        <a:pt x="499061" y="180352"/>
                        <a:pt x="499061" y="185467"/>
                      </a:cubicBezTo>
                      <a:cubicBezTo>
                        <a:pt x="499061" y="190582"/>
                        <a:pt x="459780" y="194970"/>
                        <a:pt x="403797" y="196845"/>
                      </a:cubicBezTo>
                      <a:lnTo>
                        <a:pt x="361497" y="197521"/>
                      </a:lnTo>
                      <a:lnTo>
                        <a:pt x="389799" y="199031"/>
                      </a:lnTo>
                      <a:cubicBezTo>
                        <a:pt x="418025" y="201266"/>
                        <a:pt x="435483" y="204353"/>
                        <a:pt x="435483" y="207763"/>
                      </a:cubicBezTo>
                      <a:cubicBezTo>
                        <a:pt x="435483" y="209468"/>
                        <a:pt x="431119" y="211092"/>
                        <a:pt x="423226" y="212569"/>
                      </a:cubicBezTo>
                      <a:lnTo>
                        <a:pt x="422891" y="212609"/>
                      </a:lnTo>
                      <a:lnTo>
                        <a:pt x="442202" y="214876"/>
                      </a:lnTo>
                      <a:cubicBezTo>
                        <a:pt x="450095" y="216353"/>
                        <a:pt x="454460" y="217978"/>
                        <a:pt x="454460" y="219683"/>
                      </a:cubicBezTo>
                      <a:cubicBezTo>
                        <a:pt x="454460" y="223093"/>
                        <a:pt x="437001" y="226180"/>
                        <a:pt x="408775" y="228415"/>
                      </a:cubicBezTo>
                      <a:lnTo>
                        <a:pt x="398580" y="228959"/>
                      </a:lnTo>
                      <a:lnTo>
                        <a:pt x="413727" y="233889"/>
                      </a:lnTo>
                      <a:lnTo>
                        <a:pt x="418141" y="236727"/>
                      </a:lnTo>
                      <a:lnTo>
                        <a:pt x="450931" y="238477"/>
                      </a:lnTo>
                      <a:cubicBezTo>
                        <a:pt x="479158" y="240712"/>
                        <a:pt x="496616" y="243799"/>
                        <a:pt x="496616" y="247209"/>
                      </a:cubicBezTo>
                      <a:cubicBezTo>
                        <a:pt x="496616" y="254029"/>
                        <a:pt x="426783" y="259557"/>
                        <a:pt x="340639" y="259557"/>
                      </a:cubicBezTo>
                      <a:cubicBezTo>
                        <a:pt x="254495" y="259557"/>
                        <a:pt x="184662" y="254029"/>
                        <a:pt x="184662" y="247209"/>
                      </a:cubicBezTo>
                      <a:cubicBezTo>
                        <a:pt x="184662" y="244651"/>
                        <a:pt x="194482" y="242276"/>
                        <a:pt x="211300" y="240305"/>
                      </a:cubicBezTo>
                      <a:lnTo>
                        <a:pt x="238957" y="238502"/>
                      </a:lnTo>
                      <a:lnTo>
                        <a:pt x="202720" y="231841"/>
                      </a:lnTo>
                      <a:lnTo>
                        <a:pt x="185454" y="228093"/>
                      </a:lnTo>
                      <a:lnTo>
                        <a:pt x="154763" y="224490"/>
                      </a:lnTo>
                      <a:cubicBezTo>
                        <a:pt x="146870" y="223013"/>
                        <a:pt x="142506" y="221388"/>
                        <a:pt x="142506" y="219683"/>
                      </a:cubicBezTo>
                      <a:lnTo>
                        <a:pt x="144003" y="219096"/>
                      </a:lnTo>
                      <a:lnTo>
                        <a:pt x="143380" y="218961"/>
                      </a:lnTo>
                      <a:cubicBezTo>
                        <a:pt x="88857" y="206124"/>
                        <a:pt x="51204" y="194103"/>
                        <a:pt x="52209" y="189088"/>
                      </a:cubicBezTo>
                      <a:cubicBezTo>
                        <a:pt x="53214" y="184072"/>
                        <a:pt x="92591" y="187488"/>
                        <a:pt x="147851" y="196649"/>
                      </a:cubicBezTo>
                      <a:lnTo>
                        <a:pt x="164088" y="199633"/>
                      </a:lnTo>
                      <a:lnTo>
                        <a:pt x="169021" y="199054"/>
                      </a:lnTo>
                      <a:lnTo>
                        <a:pt x="162006" y="197255"/>
                      </a:lnTo>
                      <a:cubicBezTo>
                        <a:pt x="134769" y="189518"/>
                        <a:pt x="118258" y="183061"/>
                        <a:pt x="118928" y="179718"/>
                      </a:cubicBezTo>
                      <a:cubicBezTo>
                        <a:pt x="119263" y="178046"/>
                        <a:pt x="123861" y="177311"/>
                        <a:pt x="131891" y="177413"/>
                      </a:cubicBezTo>
                      <a:lnTo>
                        <a:pt x="134145" y="177596"/>
                      </a:lnTo>
                      <a:lnTo>
                        <a:pt x="91190" y="168272"/>
                      </a:lnTo>
                      <a:cubicBezTo>
                        <a:pt x="36667" y="155435"/>
                        <a:pt x="-986" y="143414"/>
                        <a:pt x="19" y="138399"/>
                      </a:cubicBezTo>
                      <a:cubicBezTo>
                        <a:pt x="1024" y="133383"/>
                        <a:pt x="40401" y="136799"/>
                        <a:pt x="95661" y="145960"/>
                      </a:cubicBezTo>
                      <a:lnTo>
                        <a:pt x="137275" y="153610"/>
                      </a:lnTo>
                      <a:lnTo>
                        <a:pt x="109816" y="146566"/>
                      </a:lnTo>
                      <a:cubicBezTo>
                        <a:pt x="82579" y="138829"/>
                        <a:pt x="66068" y="132372"/>
                        <a:pt x="66738" y="129029"/>
                      </a:cubicBezTo>
                      <a:cubicBezTo>
                        <a:pt x="67072" y="127358"/>
                        <a:pt x="71671" y="126622"/>
                        <a:pt x="79700" y="126725"/>
                      </a:cubicBezTo>
                      <a:lnTo>
                        <a:pt x="89609" y="127528"/>
                      </a:lnTo>
                      <a:lnTo>
                        <a:pt x="64434" y="119072"/>
                      </a:lnTo>
                      <a:cubicBezTo>
                        <a:pt x="64674" y="115671"/>
                        <a:pt x="82306" y="113820"/>
                        <a:pt x="110619" y="113578"/>
                      </a:cubicBezTo>
                      <a:lnTo>
                        <a:pt x="133876" y="113976"/>
                      </a:lnTo>
                      <a:lnTo>
                        <a:pt x="121655" y="110841"/>
                      </a:lnTo>
                      <a:cubicBezTo>
                        <a:pt x="94419" y="103105"/>
                        <a:pt x="77907" y="96648"/>
                        <a:pt x="78577" y="93304"/>
                      </a:cubicBezTo>
                      <a:cubicBezTo>
                        <a:pt x="79079" y="90797"/>
                        <a:pt x="89175" y="90397"/>
                        <a:pt x="106053" y="91768"/>
                      </a:cubicBezTo>
                      <a:lnTo>
                        <a:pt x="146490" y="97165"/>
                      </a:lnTo>
                      <a:lnTo>
                        <a:pt x="171561" y="95999"/>
                      </a:lnTo>
                      <a:lnTo>
                        <a:pt x="156370" y="91055"/>
                      </a:lnTo>
                      <a:cubicBezTo>
                        <a:pt x="148921" y="88056"/>
                        <a:pt x="144961" y="85606"/>
                        <a:pt x="145296" y="83934"/>
                      </a:cubicBezTo>
                      <a:cubicBezTo>
                        <a:pt x="145631" y="82262"/>
                        <a:pt x="150229" y="81527"/>
                        <a:pt x="158259" y="81630"/>
                      </a:cubicBezTo>
                      <a:lnTo>
                        <a:pt x="160513" y="81812"/>
                      </a:lnTo>
                      <a:lnTo>
                        <a:pt x="117558" y="72489"/>
                      </a:lnTo>
                      <a:cubicBezTo>
                        <a:pt x="63035" y="59651"/>
                        <a:pt x="25382" y="47631"/>
                        <a:pt x="26387" y="42615"/>
                      </a:cubicBezTo>
                      <a:cubicBezTo>
                        <a:pt x="27392" y="37600"/>
                        <a:pt x="66769" y="41015"/>
                        <a:pt x="122029" y="50176"/>
                      </a:cubicBezTo>
                      <a:lnTo>
                        <a:pt x="163643" y="57826"/>
                      </a:lnTo>
                      <a:lnTo>
                        <a:pt x="136184" y="50783"/>
                      </a:lnTo>
                      <a:cubicBezTo>
                        <a:pt x="108947" y="43046"/>
                        <a:pt x="92436" y="36589"/>
                        <a:pt x="93106" y="33245"/>
                      </a:cubicBezTo>
                      <a:cubicBezTo>
                        <a:pt x="93441" y="31574"/>
                        <a:pt x="98039" y="30839"/>
                        <a:pt x="106068" y="30941"/>
                      </a:cubicBezTo>
                      <a:lnTo>
                        <a:pt x="118558" y="31953"/>
                      </a:lnTo>
                      <a:lnTo>
                        <a:pt x="102692" y="28946"/>
                      </a:lnTo>
                      <a:cubicBezTo>
                        <a:pt x="94922" y="26917"/>
                        <a:pt x="90683" y="24989"/>
                        <a:pt x="90803" y="23289"/>
                      </a:cubicBezTo>
                      <a:cubicBezTo>
                        <a:pt x="91163" y="18186"/>
                        <a:pt x="130655" y="16574"/>
                        <a:pt x="186631" y="18644"/>
                      </a:cubicBezTo>
                      <a:lnTo>
                        <a:pt x="228877" y="20946"/>
                      </a:lnTo>
                      <a:lnTo>
                        <a:pt x="200748" y="17447"/>
                      </a:lnTo>
                      <a:cubicBezTo>
                        <a:pt x="172749" y="13232"/>
                        <a:pt x="155551" y="8924"/>
                        <a:pt x="155791" y="5522"/>
                      </a:cubicBezTo>
                      <a:cubicBezTo>
                        <a:pt x="156271" y="-1281"/>
                        <a:pt x="226320" y="-1881"/>
                        <a:pt x="312251" y="4182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4FFAF20A-F329-0BDD-D14D-A2724908F98F}"/>
                    </a:ext>
                  </a:extLst>
                </p:cNvPr>
                <p:cNvSpPr/>
                <p:nvPr/>
              </p:nvSpPr>
              <p:spPr bwMode="auto">
                <a:xfrm rot="371665">
                  <a:off x="6654472" y="5489428"/>
                  <a:ext cx="494215" cy="270905"/>
                </a:xfrm>
                <a:custGeom>
                  <a:avLst/>
                  <a:gdLst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82839 w 1390124"/>
                    <a:gd name="connsiteY2" fmla="*/ 438261 h 876522"/>
                    <a:gd name="connsiteX3" fmla="*/ 1390124 w 1390124"/>
                    <a:gd name="connsiteY3" fmla="*/ 479536 h 876522"/>
                    <a:gd name="connsiteX4" fmla="*/ 695062 w 1390124"/>
                    <a:gd name="connsiteY4" fmla="*/ 876522 h 876522"/>
                    <a:gd name="connsiteX5" fmla="*/ 0 w 1390124"/>
                    <a:gd name="connsiteY5" fmla="*/ 479536 h 876522"/>
                    <a:gd name="connsiteX6" fmla="*/ 7285 w 1390124"/>
                    <a:gd name="connsiteY6" fmla="*/ 438261 h 876522"/>
                    <a:gd name="connsiteX7" fmla="*/ 0 w 1390124"/>
                    <a:gd name="connsiteY7" fmla="*/ 396986 h 876522"/>
                    <a:gd name="connsiteX8" fmla="*/ 695062 w 1390124"/>
                    <a:gd name="connsiteY8" fmla="*/ 0 h 876522"/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82839 w 1390124"/>
                    <a:gd name="connsiteY2" fmla="*/ 438261 h 876522"/>
                    <a:gd name="connsiteX3" fmla="*/ 1390124 w 1390124"/>
                    <a:gd name="connsiteY3" fmla="*/ 479536 h 876522"/>
                    <a:gd name="connsiteX4" fmla="*/ 695062 w 1390124"/>
                    <a:gd name="connsiteY4" fmla="*/ 876522 h 876522"/>
                    <a:gd name="connsiteX5" fmla="*/ 0 w 1390124"/>
                    <a:gd name="connsiteY5" fmla="*/ 479536 h 876522"/>
                    <a:gd name="connsiteX6" fmla="*/ 0 w 1390124"/>
                    <a:gd name="connsiteY6" fmla="*/ 396986 h 876522"/>
                    <a:gd name="connsiteX7" fmla="*/ 695062 w 1390124"/>
                    <a:gd name="connsiteY7" fmla="*/ 0 h 876522"/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90124 w 1390124"/>
                    <a:gd name="connsiteY2" fmla="*/ 479536 h 876522"/>
                    <a:gd name="connsiteX3" fmla="*/ 695062 w 1390124"/>
                    <a:gd name="connsiteY3" fmla="*/ 876522 h 876522"/>
                    <a:gd name="connsiteX4" fmla="*/ 0 w 1390124"/>
                    <a:gd name="connsiteY4" fmla="*/ 479536 h 876522"/>
                    <a:gd name="connsiteX5" fmla="*/ 0 w 1390124"/>
                    <a:gd name="connsiteY5" fmla="*/ 396986 h 876522"/>
                    <a:gd name="connsiteX6" fmla="*/ 695062 w 1390124"/>
                    <a:gd name="connsiteY6" fmla="*/ 0 h 876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0124" h="876522">
                      <a:moveTo>
                        <a:pt x="695062" y="0"/>
                      </a:moveTo>
                      <a:cubicBezTo>
                        <a:pt x="1078934" y="0"/>
                        <a:pt x="1390124" y="177737"/>
                        <a:pt x="1390124" y="396986"/>
                      </a:cubicBezTo>
                      <a:lnTo>
                        <a:pt x="1390124" y="479536"/>
                      </a:lnTo>
                      <a:cubicBezTo>
                        <a:pt x="1390124" y="698785"/>
                        <a:pt x="1078934" y="876522"/>
                        <a:pt x="695062" y="876522"/>
                      </a:cubicBezTo>
                      <a:cubicBezTo>
                        <a:pt x="311190" y="876522"/>
                        <a:pt x="0" y="698785"/>
                        <a:pt x="0" y="479536"/>
                      </a:cubicBezTo>
                      <a:lnTo>
                        <a:pt x="0" y="396986"/>
                      </a:lnTo>
                      <a:cubicBezTo>
                        <a:pt x="0" y="177737"/>
                        <a:pt x="311190" y="0"/>
                        <a:pt x="695062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822" name="楕円 821">
                  <a:extLst>
                    <a:ext uri="{FF2B5EF4-FFF2-40B4-BE49-F238E27FC236}">
                      <a16:creationId xmlns:a16="http://schemas.microsoft.com/office/drawing/2014/main" id="{61D3BFD9-830E-3F6D-AED5-2099A3111A8E}"/>
                    </a:ext>
                  </a:extLst>
                </p:cNvPr>
                <p:cNvSpPr/>
                <p:nvPr/>
              </p:nvSpPr>
              <p:spPr bwMode="auto">
                <a:xfrm rot="371665">
                  <a:off x="6658136" y="5454289"/>
                  <a:ext cx="494215" cy="245392"/>
                </a:xfrm>
                <a:prstGeom prst="ellipse">
                  <a:avLst/>
                </a:prstGeom>
                <a:pattFill prst="lgConfetti">
                  <a:fgClr>
                    <a:schemeClr val="accent2">
                      <a:lumMod val="50000"/>
                    </a:schemeClr>
                  </a:fgClr>
                  <a:bgClr>
                    <a:srgbClr val="CC6600"/>
                  </a:bgClr>
                </a:pattFill>
                <a:ln w="1905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72453CD7-72DE-CDA9-F995-8E524DC761EF}"/>
                    </a:ext>
                  </a:extLst>
                </p:cNvPr>
                <p:cNvSpPr/>
                <p:nvPr/>
              </p:nvSpPr>
              <p:spPr bwMode="auto">
                <a:xfrm rot="21357869">
                  <a:off x="7047743" y="5588007"/>
                  <a:ext cx="478691" cy="259557"/>
                </a:xfrm>
                <a:custGeom>
                  <a:avLst/>
                  <a:gdLst>
                    <a:gd name="connsiteX0" fmla="*/ 319611 w 531057"/>
                    <a:gd name="connsiteY0" fmla="*/ 231693 h 259557"/>
                    <a:gd name="connsiteX1" fmla="*/ 311058 w 531057"/>
                    <a:gd name="connsiteY1" fmla="*/ 231830 h 259557"/>
                    <a:gd name="connsiteX2" fmla="*/ 315004 w 531057"/>
                    <a:gd name="connsiteY2" fmla="*/ 232842 h 259557"/>
                    <a:gd name="connsiteX3" fmla="*/ 322115 w 531057"/>
                    <a:gd name="connsiteY3" fmla="*/ 235157 h 259557"/>
                    <a:gd name="connsiteX4" fmla="*/ 339044 w 531057"/>
                    <a:gd name="connsiteY4" fmla="*/ 234886 h 259557"/>
                    <a:gd name="connsiteX5" fmla="*/ 329159 w 531057"/>
                    <a:gd name="connsiteY5" fmla="*/ 233449 h 259557"/>
                    <a:gd name="connsiteX6" fmla="*/ 171205 w 531057"/>
                    <a:gd name="connsiteY6" fmla="*/ 138213 h 259557"/>
                    <a:gd name="connsiteX7" fmla="*/ 195126 w 531057"/>
                    <a:gd name="connsiteY7" fmla="*/ 142610 h 259557"/>
                    <a:gd name="connsiteX8" fmla="*/ 200192 w 531057"/>
                    <a:gd name="connsiteY8" fmla="*/ 141024 h 259557"/>
                    <a:gd name="connsiteX9" fmla="*/ 202448 w 531057"/>
                    <a:gd name="connsiteY9" fmla="*/ 140919 h 259557"/>
                    <a:gd name="connsiteX10" fmla="*/ 197574 w 531057"/>
                    <a:gd name="connsiteY10" fmla="*/ 42429 h 259557"/>
                    <a:gd name="connsiteX11" fmla="*/ 230076 w 531057"/>
                    <a:gd name="connsiteY11" fmla="*/ 48403 h 259557"/>
                    <a:gd name="connsiteX12" fmla="*/ 232440 w 531057"/>
                    <a:gd name="connsiteY12" fmla="*/ 47663 h 259557"/>
                    <a:gd name="connsiteX13" fmla="*/ 250199 w 531057"/>
                    <a:gd name="connsiteY13" fmla="*/ 46838 h 259557"/>
                    <a:gd name="connsiteX14" fmla="*/ 245524 w 531057"/>
                    <a:gd name="connsiteY14" fmla="*/ 46583 h 259557"/>
                    <a:gd name="connsiteX15" fmla="*/ 312251 w 531057"/>
                    <a:gd name="connsiteY15" fmla="*/ 4182 h 259557"/>
                    <a:gd name="connsiteX16" fmla="*/ 466972 w 531057"/>
                    <a:gd name="connsiteY16" fmla="*/ 27476 h 259557"/>
                    <a:gd name="connsiteX17" fmla="*/ 371144 w 531057"/>
                    <a:gd name="connsiteY17" fmla="*/ 32121 h 259557"/>
                    <a:gd name="connsiteX18" fmla="*/ 328898 w 531057"/>
                    <a:gd name="connsiteY18" fmla="*/ 29819 h 259557"/>
                    <a:gd name="connsiteX19" fmla="*/ 357027 w 531057"/>
                    <a:gd name="connsiteY19" fmla="*/ 33317 h 259557"/>
                    <a:gd name="connsiteX20" fmla="*/ 401983 w 531057"/>
                    <a:gd name="connsiteY20" fmla="*/ 45242 h 259557"/>
                    <a:gd name="connsiteX21" fmla="*/ 389418 w 531057"/>
                    <a:gd name="connsiteY21" fmla="*/ 49174 h 259557"/>
                    <a:gd name="connsiteX22" fmla="*/ 371659 w 531057"/>
                    <a:gd name="connsiteY22" fmla="*/ 50000 h 259557"/>
                    <a:gd name="connsiteX23" fmla="*/ 376334 w 531057"/>
                    <a:gd name="connsiteY23" fmla="*/ 50255 h 259557"/>
                    <a:gd name="connsiteX24" fmla="*/ 531055 w 531057"/>
                    <a:gd name="connsiteY24" fmla="*/ 73549 h 259557"/>
                    <a:gd name="connsiteX25" fmla="*/ 435227 w 531057"/>
                    <a:gd name="connsiteY25" fmla="*/ 78194 h 259557"/>
                    <a:gd name="connsiteX26" fmla="*/ 416242 w 531057"/>
                    <a:gd name="connsiteY26" fmla="*/ 77159 h 259557"/>
                    <a:gd name="connsiteX27" fmla="*/ 421562 w 531057"/>
                    <a:gd name="connsiteY27" fmla="*/ 78168 h 259557"/>
                    <a:gd name="connsiteX28" fmla="*/ 430166 w 531057"/>
                    <a:gd name="connsiteY28" fmla="*/ 78305 h 259557"/>
                    <a:gd name="connsiteX29" fmla="*/ 525429 w 531057"/>
                    <a:gd name="connsiteY29" fmla="*/ 89683 h 259557"/>
                    <a:gd name="connsiteX30" fmla="*/ 430166 w 531057"/>
                    <a:gd name="connsiteY30" fmla="*/ 101061 h 259557"/>
                    <a:gd name="connsiteX31" fmla="*/ 387865 w 531057"/>
                    <a:gd name="connsiteY31" fmla="*/ 101737 h 259557"/>
                    <a:gd name="connsiteX32" fmla="*/ 416167 w 531057"/>
                    <a:gd name="connsiteY32" fmla="*/ 103247 h 259557"/>
                    <a:gd name="connsiteX33" fmla="*/ 461852 w 531057"/>
                    <a:gd name="connsiteY33" fmla="*/ 111979 h 259557"/>
                    <a:gd name="connsiteX34" fmla="*/ 453724 w 531057"/>
                    <a:gd name="connsiteY34" fmla="*/ 115166 h 259557"/>
                    <a:gd name="connsiteX35" fmla="*/ 459560 w 531057"/>
                    <a:gd name="connsiteY35" fmla="*/ 115477 h 259557"/>
                    <a:gd name="connsiteX36" fmla="*/ 505244 w 531057"/>
                    <a:gd name="connsiteY36" fmla="*/ 124209 h 259557"/>
                    <a:gd name="connsiteX37" fmla="*/ 459560 w 531057"/>
                    <a:gd name="connsiteY37" fmla="*/ 132941 h 259557"/>
                    <a:gd name="connsiteX38" fmla="*/ 429171 w 531057"/>
                    <a:gd name="connsiteY38" fmla="*/ 134563 h 259557"/>
                    <a:gd name="connsiteX39" fmla="*/ 442065 w 531057"/>
                    <a:gd name="connsiteY39" fmla="*/ 140813 h 259557"/>
                    <a:gd name="connsiteX40" fmla="*/ 477300 w 531057"/>
                    <a:gd name="connsiteY40" fmla="*/ 142693 h 259557"/>
                    <a:gd name="connsiteX41" fmla="*/ 522984 w 531057"/>
                    <a:gd name="connsiteY41" fmla="*/ 151425 h 259557"/>
                    <a:gd name="connsiteX42" fmla="*/ 510727 w 531057"/>
                    <a:gd name="connsiteY42" fmla="*/ 156231 h 259557"/>
                    <a:gd name="connsiteX43" fmla="*/ 479668 w 531057"/>
                    <a:gd name="connsiteY43" fmla="*/ 159879 h 259557"/>
                    <a:gd name="connsiteX44" fmla="*/ 486918 w 531057"/>
                    <a:gd name="connsiteY44" fmla="*/ 161253 h 259557"/>
                    <a:gd name="connsiteX45" fmla="*/ 498807 w 531057"/>
                    <a:gd name="connsiteY45" fmla="*/ 166910 h 259557"/>
                    <a:gd name="connsiteX46" fmla="*/ 402979 w 531057"/>
                    <a:gd name="connsiteY46" fmla="*/ 171555 h 259557"/>
                    <a:gd name="connsiteX47" fmla="*/ 360733 w 531057"/>
                    <a:gd name="connsiteY47" fmla="*/ 169253 h 259557"/>
                    <a:gd name="connsiteX48" fmla="*/ 388862 w 531057"/>
                    <a:gd name="connsiteY48" fmla="*/ 172752 h 259557"/>
                    <a:gd name="connsiteX49" fmla="*/ 395193 w 531057"/>
                    <a:gd name="connsiteY49" fmla="*/ 173952 h 259557"/>
                    <a:gd name="connsiteX50" fmla="*/ 403798 w 531057"/>
                    <a:gd name="connsiteY50" fmla="*/ 174089 h 259557"/>
                    <a:gd name="connsiteX51" fmla="*/ 499061 w 531057"/>
                    <a:gd name="connsiteY51" fmla="*/ 185467 h 259557"/>
                    <a:gd name="connsiteX52" fmla="*/ 403797 w 531057"/>
                    <a:gd name="connsiteY52" fmla="*/ 196845 h 259557"/>
                    <a:gd name="connsiteX53" fmla="*/ 361497 w 531057"/>
                    <a:gd name="connsiteY53" fmla="*/ 197521 h 259557"/>
                    <a:gd name="connsiteX54" fmla="*/ 389799 w 531057"/>
                    <a:gd name="connsiteY54" fmla="*/ 199031 h 259557"/>
                    <a:gd name="connsiteX55" fmla="*/ 435483 w 531057"/>
                    <a:gd name="connsiteY55" fmla="*/ 207763 h 259557"/>
                    <a:gd name="connsiteX56" fmla="*/ 423226 w 531057"/>
                    <a:gd name="connsiteY56" fmla="*/ 212569 h 259557"/>
                    <a:gd name="connsiteX57" fmla="*/ 422891 w 531057"/>
                    <a:gd name="connsiteY57" fmla="*/ 212609 h 259557"/>
                    <a:gd name="connsiteX58" fmla="*/ 442202 w 531057"/>
                    <a:gd name="connsiteY58" fmla="*/ 214876 h 259557"/>
                    <a:gd name="connsiteX59" fmla="*/ 454460 w 531057"/>
                    <a:gd name="connsiteY59" fmla="*/ 219683 h 259557"/>
                    <a:gd name="connsiteX60" fmla="*/ 408775 w 531057"/>
                    <a:gd name="connsiteY60" fmla="*/ 228415 h 259557"/>
                    <a:gd name="connsiteX61" fmla="*/ 398580 w 531057"/>
                    <a:gd name="connsiteY61" fmla="*/ 228959 h 259557"/>
                    <a:gd name="connsiteX62" fmla="*/ 413727 w 531057"/>
                    <a:gd name="connsiteY62" fmla="*/ 233889 h 259557"/>
                    <a:gd name="connsiteX63" fmla="*/ 418141 w 531057"/>
                    <a:gd name="connsiteY63" fmla="*/ 236727 h 259557"/>
                    <a:gd name="connsiteX64" fmla="*/ 450931 w 531057"/>
                    <a:gd name="connsiteY64" fmla="*/ 238477 h 259557"/>
                    <a:gd name="connsiteX65" fmla="*/ 496616 w 531057"/>
                    <a:gd name="connsiteY65" fmla="*/ 247209 h 259557"/>
                    <a:gd name="connsiteX66" fmla="*/ 340639 w 531057"/>
                    <a:gd name="connsiteY66" fmla="*/ 259557 h 259557"/>
                    <a:gd name="connsiteX67" fmla="*/ 184662 w 531057"/>
                    <a:gd name="connsiteY67" fmla="*/ 247209 h 259557"/>
                    <a:gd name="connsiteX68" fmla="*/ 211300 w 531057"/>
                    <a:gd name="connsiteY68" fmla="*/ 240305 h 259557"/>
                    <a:gd name="connsiteX69" fmla="*/ 238957 w 531057"/>
                    <a:gd name="connsiteY69" fmla="*/ 238502 h 259557"/>
                    <a:gd name="connsiteX70" fmla="*/ 202720 w 531057"/>
                    <a:gd name="connsiteY70" fmla="*/ 231841 h 259557"/>
                    <a:gd name="connsiteX71" fmla="*/ 185454 w 531057"/>
                    <a:gd name="connsiteY71" fmla="*/ 228093 h 259557"/>
                    <a:gd name="connsiteX72" fmla="*/ 154763 w 531057"/>
                    <a:gd name="connsiteY72" fmla="*/ 224490 h 259557"/>
                    <a:gd name="connsiteX73" fmla="*/ 142506 w 531057"/>
                    <a:gd name="connsiteY73" fmla="*/ 219683 h 259557"/>
                    <a:gd name="connsiteX74" fmla="*/ 144003 w 531057"/>
                    <a:gd name="connsiteY74" fmla="*/ 219096 h 259557"/>
                    <a:gd name="connsiteX75" fmla="*/ 143380 w 531057"/>
                    <a:gd name="connsiteY75" fmla="*/ 218961 h 259557"/>
                    <a:gd name="connsiteX76" fmla="*/ 52209 w 531057"/>
                    <a:gd name="connsiteY76" fmla="*/ 189088 h 259557"/>
                    <a:gd name="connsiteX77" fmla="*/ 147851 w 531057"/>
                    <a:gd name="connsiteY77" fmla="*/ 196649 h 259557"/>
                    <a:gd name="connsiteX78" fmla="*/ 164088 w 531057"/>
                    <a:gd name="connsiteY78" fmla="*/ 199633 h 259557"/>
                    <a:gd name="connsiteX79" fmla="*/ 169021 w 531057"/>
                    <a:gd name="connsiteY79" fmla="*/ 199054 h 259557"/>
                    <a:gd name="connsiteX80" fmla="*/ 162006 w 531057"/>
                    <a:gd name="connsiteY80" fmla="*/ 197255 h 259557"/>
                    <a:gd name="connsiteX81" fmla="*/ 118928 w 531057"/>
                    <a:gd name="connsiteY81" fmla="*/ 179718 h 259557"/>
                    <a:gd name="connsiteX82" fmla="*/ 131891 w 531057"/>
                    <a:gd name="connsiteY82" fmla="*/ 177413 h 259557"/>
                    <a:gd name="connsiteX83" fmla="*/ 134145 w 531057"/>
                    <a:gd name="connsiteY83" fmla="*/ 177596 h 259557"/>
                    <a:gd name="connsiteX84" fmla="*/ 91190 w 531057"/>
                    <a:gd name="connsiteY84" fmla="*/ 168272 h 259557"/>
                    <a:gd name="connsiteX85" fmla="*/ 19 w 531057"/>
                    <a:gd name="connsiteY85" fmla="*/ 138399 h 259557"/>
                    <a:gd name="connsiteX86" fmla="*/ 95661 w 531057"/>
                    <a:gd name="connsiteY86" fmla="*/ 145960 h 259557"/>
                    <a:gd name="connsiteX87" fmla="*/ 137275 w 531057"/>
                    <a:gd name="connsiteY87" fmla="*/ 153610 h 259557"/>
                    <a:gd name="connsiteX88" fmla="*/ 109816 w 531057"/>
                    <a:gd name="connsiteY88" fmla="*/ 146566 h 259557"/>
                    <a:gd name="connsiteX89" fmla="*/ 66738 w 531057"/>
                    <a:gd name="connsiteY89" fmla="*/ 129029 h 259557"/>
                    <a:gd name="connsiteX90" fmla="*/ 79700 w 531057"/>
                    <a:gd name="connsiteY90" fmla="*/ 126725 h 259557"/>
                    <a:gd name="connsiteX91" fmla="*/ 89609 w 531057"/>
                    <a:gd name="connsiteY91" fmla="*/ 127528 h 259557"/>
                    <a:gd name="connsiteX92" fmla="*/ 64434 w 531057"/>
                    <a:gd name="connsiteY92" fmla="*/ 119072 h 259557"/>
                    <a:gd name="connsiteX93" fmla="*/ 110619 w 531057"/>
                    <a:gd name="connsiteY93" fmla="*/ 113578 h 259557"/>
                    <a:gd name="connsiteX94" fmla="*/ 133876 w 531057"/>
                    <a:gd name="connsiteY94" fmla="*/ 113976 h 259557"/>
                    <a:gd name="connsiteX95" fmla="*/ 121655 w 531057"/>
                    <a:gd name="connsiteY95" fmla="*/ 110841 h 259557"/>
                    <a:gd name="connsiteX96" fmla="*/ 78577 w 531057"/>
                    <a:gd name="connsiteY96" fmla="*/ 93304 h 259557"/>
                    <a:gd name="connsiteX97" fmla="*/ 106053 w 531057"/>
                    <a:gd name="connsiteY97" fmla="*/ 91768 h 259557"/>
                    <a:gd name="connsiteX98" fmla="*/ 146490 w 531057"/>
                    <a:gd name="connsiteY98" fmla="*/ 97165 h 259557"/>
                    <a:gd name="connsiteX99" fmla="*/ 171561 w 531057"/>
                    <a:gd name="connsiteY99" fmla="*/ 95999 h 259557"/>
                    <a:gd name="connsiteX100" fmla="*/ 156370 w 531057"/>
                    <a:gd name="connsiteY100" fmla="*/ 91055 h 259557"/>
                    <a:gd name="connsiteX101" fmla="*/ 145296 w 531057"/>
                    <a:gd name="connsiteY101" fmla="*/ 83934 h 259557"/>
                    <a:gd name="connsiteX102" fmla="*/ 158259 w 531057"/>
                    <a:gd name="connsiteY102" fmla="*/ 81630 h 259557"/>
                    <a:gd name="connsiteX103" fmla="*/ 160513 w 531057"/>
                    <a:gd name="connsiteY103" fmla="*/ 81812 h 259557"/>
                    <a:gd name="connsiteX104" fmla="*/ 117558 w 531057"/>
                    <a:gd name="connsiteY104" fmla="*/ 72489 h 259557"/>
                    <a:gd name="connsiteX105" fmla="*/ 26387 w 531057"/>
                    <a:gd name="connsiteY105" fmla="*/ 42615 h 259557"/>
                    <a:gd name="connsiteX106" fmla="*/ 122029 w 531057"/>
                    <a:gd name="connsiteY106" fmla="*/ 50176 h 259557"/>
                    <a:gd name="connsiteX107" fmla="*/ 163643 w 531057"/>
                    <a:gd name="connsiteY107" fmla="*/ 57826 h 259557"/>
                    <a:gd name="connsiteX108" fmla="*/ 136184 w 531057"/>
                    <a:gd name="connsiteY108" fmla="*/ 50783 h 259557"/>
                    <a:gd name="connsiteX109" fmla="*/ 93106 w 531057"/>
                    <a:gd name="connsiteY109" fmla="*/ 33245 h 259557"/>
                    <a:gd name="connsiteX110" fmla="*/ 106068 w 531057"/>
                    <a:gd name="connsiteY110" fmla="*/ 30941 h 259557"/>
                    <a:gd name="connsiteX111" fmla="*/ 118558 w 531057"/>
                    <a:gd name="connsiteY111" fmla="*/ 31953 h 259557"/>
                    <a:gd name="connsiteX112" fmla="*/ 102692 w 531057"/>
                    <a:gd name="connsiteY112" fmla="*/ 28946 h 259557"/>
                    <a:gd name="connsiteX113" fmla="*/ 90803 w 531057"/>
                    <a:gd name="connsiteY113" fmla="*/ 23289 h 259557"/>
                    <a:gd name="connsiteX114" fmla="*/ 186631 w 531057"/>
                    <a:gd name="connsiteY114" fmla="*/ 18644 h 259557"/>
                    <a:gd name="connsiteX115" fmla="*/ 228877 w 531057"/>
                    <a:gd name="connsiteY115" fmla="*/ 20946 h 259557"/>
                    <a:gd name="connsiteX116" fmla="*/ 200748 w 531057"/>
                    <a:gd name="connsiteY116" fmla="*/ 17447 h 259557"/>
                    <a:gd name="connsiteX117" fmla="*/ 155791 w 531057"/>
                    <a:gd name="connsiteY117" fmla="*/ 5522 h 259557"/>
                    <a:gd name="connsiteX118" fmla="*/ 312251 w 531057"/>
                    <a:gd name="connsiteY118" fmla="*/ 4182 h 259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31057" h="259557">
                      <a:moveTo>
                        <a:pt x="319611" y="231693"/>
                      </a:moveTo>
                      <a:lnTo>
                        <a:pt x="311058" y="231830"/>
                      </a:lnTo>
                      <a:lnTo>
                        <a:pt x="315004" y="232842"/>
                      </a:lnTo>
                      <a:lnTo>
                        <a:pt x="322115" y="235157"/>
                      </a:lnTo>
                      <a:lnTo>
                        <a:pt x="339044" y="234886"/>
                      </a:lnTo>
                      <a:lnTo>
                        <a:pt x="329159" y="233449"/>
                      </a:lnTo>
                      <a:close/>
                      <a:moveTo>
                        <a:pt x="171205" y="138213"/>
                      </a:moveTo>
                      <a:lnTo>
                        <a:pt x="195126" y="142610"/>
                      </a:lnTo>
                      <a:lnTo>
                        <a:pt x="200192" y="141024"/>
                      </a:lnTo>
                      <a:lnTo>
                        <a:pt x="202448" y="140919"/>
                      </a:lnTo>
                      <a:close/>
                      <a:moveTo>
                        <a:pt x="197574" y="42429"/>
                      </a:moveTo>
                      <a:lnTo>
                        <a:pt x="230076" y="48403"/>
                      </a:lnTo>
                      <a:lnTo>
                        <a:pt x="232440" y="47663"/>
                      </a:lnTo>
                      <a:lnTo>
                        <a:pt x="250199" y="46838"/>
                      </a:lnTo>
                      <a:lnTo>
                        <a:pt x="245524" y="46583"/>
                      </a:lnTo>
                      <a:close/>
                      <a:moveTo>
                        <a:pt x="312251" y="4182"/>
                      </a:moveTo>
                      <a:cubicBezTo>
                        <a:pt x="398181" y="10244"/>
                        <a:pt x="467452" y="20673"/>
                        <a:pt x="466972" y="27476"/>
                      </a:cubicBezTo>
                      <a:cubicBezTo>
                        <a:pt x="466612" y="32578"/>
                        <a:pt x="427119" y="34191"/>
                        <a:pt x="371144" y="32121"/>
                      </a:cubicBezTo>
                      <a:lnTo>
                        <a:pt x="328898" y="29819"/>
                      </a:lnTo>
                      <a:lnTo>
                        <a:pt x="357027" y="33317"/>
                      </a:lnTo>
                      <a:cubicBezTo>
                        <a:pt x="385026" y="37533"/>
                        <a:pt x="402223" y="41841"/>
                        <a:pt x="401983" y="45242"/>
                      </a:cubicBezTo>
                      <a:cubicBezTo>
                        <a:pt x="401863" y="46943"/>
                        <a:pt x="397395" y="48256"/>
                        <a:pt x="389418" y="49174"/>
                      </a:cubicBezTo>
                      <a:lnTo>
                        <a:pt x="371659" y="50000"/>
                      </a:lnTo>
                      <a:lnTo>
                        <a:pt x="376334" y="50255"/>
                      </a:lnTo>
                      <a:cubicBezTo>
                        <a:pt x="462265" y="56317"/>
                        <a:pt x="531535" y="66746"/>
                        <a:pt x="531055" y="73549"/>
                      </a:cubicBezTo>
                      <a:cubicBezTo>
                        <a:pt x="530695" y="78651"/>
                        <a:pt x="491203" y="80265"/>
                        <a:pt x="435227" y="78194"/>
                      </a:cubicBezTo>
                      <a:lnTo>
                        <a:pt x="416242" y="77159"/>
                      </a:lnTo>
                      <a:lnTo>
                        <a:pt x="421562" y="78168"/>
                      </a:lnTo>
                      <a:lnTo>
                        <a:pt x="430166" y="78305"/>
                      </a:lnTo>
                      <a:cubicBezTo>
                        <a:pt x="486148" y="80180"/>
                        <a:pt x="525429" y="84568"/>
                        <a:pt x="525429" y="89683"/>
                      </a:cubicBezTo>
                      <a:cubicBezTo>
                        <a:pt x="525429" y="94798"/>
                        <a:pt x="486148" y="99186"/>
                        <a:pt x="430166" y="101061"/>
                      </a:cubicBezTo>
                      <a:lnTo>
                        <a:pt x="387865" y="101737"/>
                      </a:lnTo>
                      <a:lnTo>
                        <a:pt x="416167" y="103247"/>
                      </a:lnTo>
                      <a:cubicBezTo>
                        <a:pt x="444393" y="105482"/>
                        <a:pt x="461852" y="108569"/>
                        <a:pt x="461852" y="111979"/>
                      </a:cubicBezTo>
                      <a:lnTo>
                        <a:pt x="453724" y="115166"/>
                      </a:lnTo>
                      <a:lnTo>
                        <a:pt x="459560" y="115477"/>
                      </a:lnTo>
                      <a:cubicBezTo>
                        <a:pt x="487786" y="117712"/>
                        <a:pt x="505244" y="120799"/>
                        <a:pt x="505244" y="124209"/>
                      </a:cubicBezTo>
                      <a:cubicBezTo>
                        <a:pt x="505244" y="127619"/>
                        <a:pt x="487786" y="130706"/>
                        <a:pt x="459560" y="132941"/>
                      </a:cubicBezTo>
                      <a:lnTo>
                        <a:pt x="429171" y="134563"/>
                      </a:lnTo>
                      <a:lnTo>
                        <a:pt x="442065" y="140813"/>
                      </a:lnTo>
                      <a:lnTo>
                        <a:pt x="477300" y="142693"/>
                      </a:lnTo>
                      <a:cubicBezTo>
                        <a:pt x="505526" y="144928"/>
                        <a:pt x="522984" y="148015"/>
                        <a:pt x="522984" y="151425"/>
                      </a:cubicBezTo>
                      <a:cubicBezTo>
                        <a:pt x="522984" y="153130"/>
                        <a:pt x="518620" y="154754"/>
                        <a:pt x="510727" y="156231"/>
                      </a:cubicBezTo>
                      <a:lnTo>
                        <a:pt x="479668" y="159879"/>
                      </a:lnTo>
                      <a:lnTo>
                        <a:pt x="486918" y="161253"/>
                      </a:lnTo>
                      <a:cubicBezTo>
                        <a:pt x="494688" y="163282"/>
                        <a:pt x="498927" y="165209"/>
                        <a:pt x="498807" y="166910"/>
                      </a:cubicBezTo>
                      <a:cubicBezTo>
                        <a:pt x="498447" y="172012"/>
                        <a:pt x="458955" y="173626"/>
                        <a:pt x="402979" y="171555"/>
                      </a:cubicBezTo>
                      <a:lnTo>
                        <a:pt x="360733" y="169253"/>
                      </a:lnTo>
                      <a:lnTo>
                        <a:pt x="388862" y="172752"/>
                      </a:lnTo>
                      <a:lnTo>
                        <a:pt x="395193" y="173952"/>
                      </a:lnTo>
                      <a:lnTo>
                        <a:pt x="403798" y="174089"/>
                      </a:lnTo>
                      <a:cubicBezTo>
                        <a:pt x="459780" y="175963"/>
                        <a:pt x="499061" y="180352"/>
                        <a:pt x="499061" y="185467"/>
                      </a:cubicBezTo>
                      <a:cubicBezTo>
                        <a:pt x="499061" y="190582"/>
                        <a:pt x="459780" y="194970"/>
                        <a:pt x="403797" y="196845"/>
                      </a:cubicBezTo>
                      <a:lnTo>
                        <a:pt x="361497" y="197521"/>
                      </a:lnTo>
                      <a:lnTo>
                        <a:pt x="389799" y="199031"/>
                      </a:lnTo>
                      <a:cubicBezTo>
                        <a:pt x="418025" y="201266"/>
                        <a:pt x="435483" y="204353"/>
                        <a:pt x="435483" y="207763"/>
                      </a:cubicBezTo>
                      <a:cubicBezTo>
                        <a:pt x="435483" y="209468"/>
                        <a:pt x="431119" y="211092"/>
                        <a:pt x="423226" y="212569"/>
                      </a:cubicBezTo>
                      <a:lnTo>
                        <a:pt x="422891" y="212609"/>
                      </a:lnTo>
                      <a:lnTo>
                        <a:pt x="442202" y="214876"/>
                      </a:lnTo>
                      <a:cubicBezTo>
                        <a:pt x="450095" y="216353"/>
                        <a:pt x="454460" y="217978"/>
                        <a:pt x="454460" y="219683"/>
                      </a:cubicBezTo>
                      <a:cubicBezTo>
                        <a:pt x="454460" y="223093"/>
                        <a:pt x="437001" y="226180"/>
                        <a:pt x="408775" y="228415"/>
                      </a:cubicBezTo>
                      <a:lnTo>
                        <a:pt x="398580" y="228959"/>
                      </a:lnTo>
                      <a:lnTo>
                        <a:pt x="413727" y="233889"/>
                      </a:lnTo>
                      <a:lnTo>
                        <a:pt x="418141" y="236727"/>
                      </a:lnTo>
                      <a:lnTo>
                        <a:pt x="450931" y="238477"/>
                      </a:lnTo>
                      <a:cubicBezTo>
                        <a:pt x="479158" y="240712"/>
                        <a:pt x="496616" y="243799"/>
                        <a:pt x="496616" y="247209"/>
                      </a:cubicBezTo>
                      <a:cubicBezTo>
                        <a:pt x="496616" y="254029"/>
                        <a:pt x="426783" y="259557"/>
                        <a:pt x="340639" y="259557"/>
                      </a:cubicBezTo>
                      <a:cubicBezTo>
                        <a:pt x="254495" y="259557"/>
                        <a:pt x="184662" y="254029"/>
                        <a:pt x="184662" y="247209"/>
                      </a:cubicBezTo>
                      <a:cubicBezTo>
                        <a:pt x="184662" y="244651"/>
                        <a:pt x="194482" y="242276"/>
                        <a:pt x="211300" y="240305"/>
                      </a:cubicBezTo>
                      <a:lnTo>
                        <a:pt x="238957" y="238502"/>
                      </a:lnTo>
                      <a:lnTo>
                        <a:pt x="202720" y="231841"/>
                      </a:lnTo>
                      <a:lnTo>
                        <a:pt x="185454" y="228093"/>
                      </a:lnTo>
                      <a:lnTo>
                        <a:pt x="154763" y="224490"/>
                      </a:lnTo>
                      <a:cubicBezTo>
                        <a:pt x="146870" y="223013"/>
                        <a:pt x="142506" y="221388"/>
                        <a:pt x="142506" y="219683"/>
                      </a:cubicBezTo>
                      <a:lnTo>
                        <a:pt x="144003" y="219096"/>
                      </a:lnTo>
                      <a:lnTo>
                        <a:pt x="143380" y="218961"/>
                      </a:lnTo>
                      <a:cubicBezTo>
                        <a:pt x="88857" y="206124"/>
                        <a:pt x="51204" y="194103"/>
                        <a:pt x="52209" y="189088"/>
                      </a:cubicBezTo>
                      <a:cubicBezTo>
                        <a:pt x="53214" y="184072"/>
                        <a:pt x="92591" y="187488"/>
                        <a:pt x="147851" y="196649"/>
                      </a:cubicBezTo>
                      <a:lnTo>
                        <a:pt x="164088" y="199633"/>
                      </a:lnTo>
                      <a:lnTo>
                        <a:pt x="169021" y="199054"/>
                      </a:lnTo>
                      <a:lnTo>
                        <a:pt x="162006" y="197255"/>
                      </a:lnTo>
                      <a:cubicBezTo>
                        <a:pt x="134769" y="189518"/>
                        <a:pt x="118258" y="183061"/>
                        <a:pt x="118928" y="179718"/>
                      </a:cubicBezTo>
                      <a:cubicBezTo>
                        <a:pt x="119263" y="178046"/>
                        <a:pt x="123861" y="177311"/>
                        <a:pt x="131891" y="177413"/>
                      </a:cubicBezTo>
                      <a:lnTo>
                        <a:pt x="134145" y="177596"/>
                      </a:lnTo>
                      <a:lnTo>
                        <a:pt x="91190" y="168272"/>
                      </a:lnTo>
                      <a:cubicBezTo>
                        <a:pt x="36667" y="155435"/>
                        <a:pt x="-986" y="143414"/>
                        <a:pt x="19" y="138399"/>
                      </a:cubicBezTo>
                      <a:cubicBezTo>
                        <a:pt x="1024" y="133383"/>
                        <a:pt x="40401" y="136799"/>
                        <a:pt x="95661" y="145960"/>
                      </a:cubicBezTo>
                      <a:lnTo>
                        <a:pt x="137275" y="153610"/>
                      </a:lnTo>
                      <a:lnTo>
                        <a:pt x="109816" y="146566"/>
                      </a:lnTo>
                      <a:cubicBezTo>
                        <a:pt x="82579" y="138829"/>
                        <a:pt x="66068" y="132372"/>
                        <a:pt x="66738" y="129029"/>
                      </a:cubicBezTo>
                      <a:cubicBezTo>
                        <a:pt x="67072" y="127358"/>
                        <a:pt x="71671" y="126622"/>
                        <a:pt x="79700" y="126725"/>
                      </a:cubicBezTo>
                      <a:lnTo>
                        <a:pt x="89609" y="127528"/>
                      </a:lnTo>
                      <a:lnTo>
                        <a:pt x="64434" y="119072"/>
                      </a:lnTo>
                      <a:cubicBezTo>
                        <a:pt x="64674" y="115671"/>
                        <a:pt x="82306" y="113820"/>
                        <a:pt x="110619" y="113578"/>
                      </a:cubicBezTo>
                      <a:lnTo>
                        <a:pt x="133876" y="113976"/>
                      </a:lnTo>
                      <a:lnTo>
                        <a:pt x="121655" y="110841"/>
                      </a:lnTo>
                      <a:cubicBezTo>
                        <a:pt x="94419" y="103105"/>
                        <a:pt x="77907" y="96648"/>
                        <a:pt x="78577" y="93304"/>
                      </a:cubicBezTo>
                      <a:cubicBezTo>
                        <a:pt x="79079" y="90797"/>
                        <a:pt x="89175" y="90397"/>
                        <a:pt x="106053" y="91768"/>
                      </a:cubicBezTo>
                      <a:lnTo>
                        <a:pt x="146490" y="97165"/>
                      </a:lnTo>
                      <a:lnTo>
                        <a:pt x="171561" y="95999"/>
                      </a:lnTo>
                      <a:lnTo>
                        <a:pt x="156370" y="91055"/>
                      </a:lnTo>
                      <a:cubicBezTo>
                        <a:pt x="148921" y="88056"/>
                        <a:pt x="144961" y="85606"/>
                        <a:pt x="145296" y="83934"/>
                      </a:cubicBezTo>
                      <a:cubicBezTo>
                        <a:pt x="145631" y="82262"/>
                        <a:pt x="150229" y="81527"/>
                        <a:pt x="158259" y="81630"/>
                      </a:cubicBezTo>
                      <a:lnTo>
                        <a:pt x="160513" y="81812"/>
                      </a:lnTo>
                      <a:lnTo>
                        <a:pt x="117558" y="72489"/>
                      </a:lnTo>
                      <a:cubicBezTo>
                        <a:pt x="63035" y="59651"/>
                        <a:pt x="25382" y="47631"/>
                        <a:pt x="26387" y="42615"/>
                      </a:cubicBezTo>
                      <a:cubicBezTo>
                        <a:pt x="27392" y="37600"/>
                        <a:pt x="66769" y="41015"/>
                        <a:pt x="122029" y="50176"/>
                      </a:cubicBezTo>
                      <a:lnTo>
                        <a:pt x="163643" y="57826"/>
                      </a:lnTo>
                      <a:lnTo>
                        <a:pt x="136184" y="50783"/>
                      </a:lnTo>
                      <a:cubicBezTo>
                        <a:pt x="108947" y="43046"/>
                        <a:pt x="92436" y="36589"/>
                        <a:pt x="93106" y="33245"/>
                      </a:cubicBezTo>
                      <a:cubicBezTo>
                        <a:pt x="93441" y="31574"/>
                        <a:pt x="98039" y="30839"/>
                        <a:pt x="106068" y="30941"/>
                      </a:cubicBezTo>
                      <a:lnTo>
                        <a:pt x="118558" y="31953"/>
                      </a:lnTo>
                      <a:lnTo>
                        <a:pt x="102692" y="28946"/>
                      </a:lnTo>
                      <a:cubicBezTo>
                        <a:pt x="94922" y="26917"/>
                        <a:pt x="90683" y="24989"/>
                        <a:pt x="90803" y="23289"/>
                      </a:cubicBezTo>
                      <a:cubicBezTo>
                        <a:pt x="91163" y="18186"/>
                        <a:pt x="130655" y="16574"/>
                        <a:pt x="186631" y="18644"/>
                      </a:cubicBezTo>
                      <a:lnTo>
                        <a:pt x="228877" y="20946"/>
                      </a:lnTo>
                      <a:lnTo>
                        <a:pt x="200748" y="17447"/>
                      </a:lnTo>
                      <a:cubicBezTo>
                        <a:pt x="172749" y="13232"/>
                        <a:pt x="155551" y="8924"/>
                        <a:pt x="155791" y="5522"/>
                      </a:cubicBezTo>
                      <a:cubicBezTo>
                        <a:pt x="156271" y="-1281"/>
                        <a:pt x="226320" y="-1881"/>
                        <a:pt x="312251" y="4182"/>
                      </a:cubicBezTo>
                      <a:close/>
                    </a:path>
                  </a:pathLst>
                </a:custGeom>
                <a:solidFill>
                  <a:srgbClr val="66FF33"/>
                </a:solidFill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E6D02FDF-7B8D-CBF1-A31C-CEAE08FAE996}"/>
                  </a:ext>
                </a:extLst>
              </p:cNvPr>
              <p:cNvGrpSpPr/>
              <p:nvPr/>
            </p:nvGrpSpPr>
            <p:grpSpPr>
              <a:xfrm>
                <a:off x="1068171" y="5147128"/>
                <a:ext cx="348522" cy="178344"/>
                <a:chOff x="3995379" y="4612869"/>
                <a:chExt cx="345481" cy="176788"/>
              </a:xfrm>
            </p:grpSpPr>
            <p:sp>
              <p:nvSpPr>
                <p:cNvPr id="812" name="楕円 811">
                  <a:extLst>
                    <a:ext uri="{FF2B5EF4-FFF2-40B4-BE49-F238E27FC236}">
                      <a16:creationId xmlns:a16="http://schemas.microsoft.com/office/drawing/2014/main" id="{E56B2F32-C537-D2DE-4A38-8CA7894CE18A}"/>
                    </a:ext>
                  </a:extLst>
                </p:cNvPr>
                <p:cNvSpPr/>
                <p:nvPr/>
              </p:nvSpPr>
              <p:spPr bwMode="auto">
                <a:xfrm>
                  <a:off x="3995379" y="4624232"/>
                  <a:ext cx="345481" cy="16542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楕円 243">
                  <a:extLst>
                    <a:ext uri="{FF2B5EF4-FFF2-40B4-BE49-F238E27FC236}">
                      <a16:creationId xmlns:a16="http://schemas.microsoft.com/office/drawing/2014/main" id="{B39F03A9-C0A3-236D-D691-0AAC4A87BCF0}"/>
                    </a:ext>
                  </a:extLst>
                </p:cNvPr>
                <p:cNvSpPr/>
                <p:nvPr/>
              </p:nvSpPr>
              <p:spPr bwMode="auto">
                <a:xfrm>
                  <a:off x="4082484" y="4612869"/>
                  <a:ext cx="217512" cy="97941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14" name="楕円 243">
                  <a:extLst>
                    <a:ext uri="{FF2B5EF4-FFF2-40B4-BE49-F238E27FC236}">
                      <a16:creationId xmlns:a16="http://schemas.microsoft.com/office/drawing/2014/main" id="{C1AF4354-DE8C-E297-FAEC-703688B8118B}"/>
                    </a:ext>
                  </a:extLst>
                </p:cNvPr>
                <p:cNvSpPr/>
                <p:nvPr/>
              </p:nvSpPr>
              <p:spPr bwMode="auto">
                <a:xfrm>
                  <a:off x="4029833" y="4643981"/>
                  <a:ext cx="217512" cy="97941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232478CB-07E2-E3FA-04EB-994FA71AB14C}"/>
                  </a:ext>
                </a:extLst>
              </p:cNvPr>
              <p:cNvGrpSpPr/>
              <p:nvPr/>
            </p:nvGrpSpPr>
            <p:grpSpPr>
              <a:xfrm>
                <a:off x="1365109" y="4656702"/>
                <a:ext cx="358247" cy="457223"/>
                <a:chOff x="3723790" y="4500152"/>
                <a:chExt cx="371476" cy="540161"/>
              </a:xfrm>
            </p:grpSpPr>
            <p:sp>
              <p:nvSpPr>
                <p:cNvPr id="808" name="正方形/長方形 807">
                  <a:extLst>
                    <a:ext uri="{FF2B5EF4-FFF2-40B4-BE49-F238E27FC236}">
                      <a16:creationId xmlns:a16="http://schemas.microsoft.com/office/drawing/2014/main" id="{2C749E5E-FC2A-A28A-6C74-B639A56226B5}"/>
                    </a:ext>
                  </a:extLst>
                </p:cNvPr>
                <p:cNvSpPr/>
                <p:nvPr/>
              </p:nvSpPr>
              <p:spPr>
                <a:xfrm>
                  <a:off x="3723791" y="4655736"/>
                  <a:ext cx="371475" cy="384577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09" name="台形 808">
                  <a:extLst>
                    <a:ext uri="{FF2B5EF4-FFF2-40B4-BE49-F238E27FC236}">
                      <a16:creationId xmlns:a16="http://schemas.microsoft.com/office/drawing/2014/main" id="{2BA8ABFF-2097-3E2E-EA17-4B40ECD0F608}"/>
                    </a:ext>
                  </a:extLst>
                </p:cNvPr>
                <p:cNvSpPr/>
                <p:nvPr/>
              </p:nvSpPr>
              <p:spPr>
                <a:xfrm>
                  <a:off x="3723790" y="4547144"/>
                  <a:ext cx="371475" cy="108592"/>
                </a:xfrm>
                <a:prstGeom prst="trapezoid">
                  <a:avLst>
                    <a:gd name="adj" fmla="val 33771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0" name="台形 809">
                  <a:extLst>
                    <a:ext uri="{FF2B5EF4-FFF2-40B4-BE49-F238E27FC236}">
                      <a16:creationId xmlns:a16="http://schemas.microsoft.com/office/drawing/2014/main" id="{4C5B06BD-56A3-EA72-5374-A614CDA827B0}"/>
                    </a:ext>
                  </a:extLst>
                </p:cNvPr>
                <p:cNvSpPr/>
                <p:nvPr/>
              </p:nvSpPr>
              <p:spPr>
                <a:xfrm>
                  <a:off x="3839527" y="4595410"/>
                  <a:ext cx="135733" cy="60325"/>
                </a:xfrm>
                <a:prstGeom prst="trapezoid">
                  <a:avLst>
                    <a:gd name="adj" fmla="val 33771"/>
                  </a:avLst>
                </a:prstGeom>
                <a:solidFill>
                  <a:schemeClr val="accent5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1" name="四角形: 上の 2 つの角を丸める 810">
                  <a:extLst>
                    <a:ext uri="{FF2B5EF4-FFF2-40B4-BE49-F238E27FC236}">
                      <a16:creationId xmlns:a16="http://schemas.microsoft.com/office/drawing/2014/main" id="{A2D2830D-2DB3-7CB8-5530-23C471F4B50B}"/>
                    </a:ext>
                  </a:extLst>
                </p:cNvPr>
                <p:cNvSpPr/>
                <p:nvPr/>
              </p:nvSpPr>
              <p:spPr>
                <a:xfrm>
                  <a:off x="3756868" y="4500152"/>
                  <a:ext cx="302679" cy="45719"/>
                </a:xfrm>
                <a:prstGeom prst="round2SameRect">
                  <a:avLst>
                    <a:gd name="adj1" fmla="val 37795"/>
                    <a:gd name="adj2" fmla="val 0"/>
                  </a:avLst>
                </a:prstGeom>
                <a:solidFill>
                  <a:schemeClr val="accent5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1E5E0BF3-5281-8EF2-7670-37EAA7F1C63E}"/>
                  </a:ext>
                </a:extLst>
              </p:cNvPr>
              <p:cNvGrpSpPr/>
              <p:nvPr/>
            </p:nvGrpSpPr>
            <p:grpSpPr>
              <a:xfrm>
                <a:off x="1363962" y="5098714"/>
                <a:ext cx="486698" cy="317516"/>
                <a:chOff x="6306232" y="3841843"/>
                <a:chExt cx="598035" cy="390151"/>
              </a:xfrm>
            </p:grpSpPr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8EF0673A-2A4B-87CE-3270-4692D5C247C5}"/>
                    </a:ext>
                  </a:extLst>
                </p:cNvPr>
                <p:cNvSpPr/>
                <p:nvPr/>
              </p:nvSpPr>
              <p:spPr bwMode="auto">
                <a:xfrm>
                  <a:off x="6306232" y="3880041"/>
                  <a:ext cx="598034" cy="351953"/>
                </a:xfrm>
                <a:custGeom>
                  <a:avLst/>
                  <a:gdLst>
                    <a:gd name="connsiteX0" fmla="*/ 299022 w 598034"/>
                    <a:gd name="connsiteY0" fmla="*/ 0 h 351953"/>
                    <a:gd name="connsiteX1" fmla="*/ 598034 w 598034"/>
                    <a:gd name="connsiteY1" fmla="*/ 134099 h 351953"/>
                    <a:gd name="connsiteX2" fmla="*/ 421936 w 598034"/>
                    <a:gd name="connsiteY2" fmla="*/ 335968 h 351953"/>
                    <a:gd name="connsiteX3" fmla="*/ 393536 w 598034"/>
                    <a:gd name="connsiteY3" fmla="*/ 345388 h 351953"/>
                    <a:gd name="connsiteX4" fmla="*/ 299024 w 598034"/>
                    <a:gd name="connsiteY4" fmla="*/ 351953 h 351953"/>
                    <a:gd name="connsiteX5" fmla="*/ 221587 w 598034"/>
                    <a:gd name="connsiteY5" fmla="*/ 345190 h 351953"/>
                    <a:gd name="connsiteX6" fmla="*/ 189340 w 598034"/>
                    <a:gd name="connsiteY6" fmla="*/ 334014 h 351953"/>
                    <a:gd name="connsiteX7" fmla="*/ 9 w 598034"/>
                    <a:gd name="connsiteY7" fmla="*/ 134099 h 351953"/>
                    <a:gd name="connsiteX8" fmla="*/ 299022 w 598034"/>
                    <a:gd name="connsiteY8" fmla="*/ 0 h 351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8034" h="351953">
                      <a:moveTo>
                        <a:pt x="299022" y="0"/>
                      </a:moveTo>
                      <a:cubicBezTo>
                        <a:pt x="464162" y="0"/>
                        <a:pt x="598034" y="60038"/>
                        <a:pt x="598034" y="134099"/>
                      </a:cubicBezTo>
                      <a:cubicBezTo>
                        <a:pt x="598034" y="189644"/>
                        <a:pt x="527081" y="289507"/>
                        <a:pt x="421936" y="335968"/>
                      </a:cubicBezTo>
                      <a:lnTo>
                        <a:pt x="393536" y="345388"/>
                      </a:lnTo>
                      <a:lnTo>
                        <a:pt x="299024" y="351953"/>
                      </a:lnTo>
                      <a:lnTo>
                        <a:pt x="221587" y="345190"/>
                      </a:lnTo>
                      <a:lnTo>
                        <a:pt x="189340" y="334014"/>
                      </a:lnTo>
                      <a:cubicBezTo>
                        <a:pt x="80147" y="284298"/>
                        <a:pt x="976" y="179225"/>
                        <a:pt x="9" y="134099"/>
                      </a:cubicBezTo>
                      <a:cubicBezTo>
                        <a:pt x="-1281" y="73931"/>
                        <a:pt x="133882" y="0"/>
                        <a:pt x="2990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楕円 797">
                  <a:extLst>
                    <a:ext uri="{FF2B5EF4-FFF2-40B4-BE49-F238E27FC236}">
                      <a16:creationId xmlns:a16="http://schemas.microsoft.com/office/drawing/2014/main" id="{A1B50B8B-8C31-15B2-DDF0-4BBF478C7F82}"/>
                    </a:ext>
                  </a:extLst>
                </p:cNvPr>
                <p:cNvSpPr/>
                <p:nvPr/>
              </p:nvSpPr>
              <p:spPr bwMode="auto">
                <a:xfrm>
                  <a:off x="6306242" y="3841843"/>
                  <a:ext cx="598025" cy="28926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01EEE444-2714-C658-0830-51C4236D3D90}"/>
                    </a:ext>
                  </a:extLst>
                </p:cNvPr>
                <p:cNvSpPr/>
                <p:nvPr/>
              </p:nvSpPr>
              <p:spPr bwMode="auto">
                <a:xfrm>
                  <a:off x="6328968" y="3893271"/>
                  <a:ext cx="552574" cy="235382"/>
                </a:xfrm>
                <a:custGeom>
                  <a:avLst/>
                  <a:gdLst>
                    <a:gd name="connsiteX0" fmla="*/ 276287 w 552574"/>
                    <a:gd name="connsiteY0" fmla="*/ 0 h 235382"/>
                    <a:gd name="connsiteX1" fmla="*/ 537694 w 552574"/>
                    <a:gd name="connsiteY1" fmla="*/ 114240 h 235382"/>
                    <a:gd name="connsiteX2" fmla="*/ 552574 w 552574"/>
                    <a:gd name="connsiteY2" fmla="*/ 145844 h 235382"/>
                    <a:gd name="connsiteX3" fmla="*/ 551802 w 552574"/>
                    <a:gd name="connsiteY3" fmla="*/ 147047 h 235382"/>
                    <a:gd name="connsiteX4" fmla="*/ 276287 w 552574"/>
                    <a:gd name="connsiteY4" fmla="*/ 235382 h 235382"/>
                    <a:gd name="connsiteX5" fmla="*/ 772 w 552574"/>
                    <a:gd name="connsiteY5" fmla="*/ 147047 h 235382"/>
                    <a:gd name="connsiteX6" fmla="*/ 0 w 552574"/>
                    <a:gd name="connsiteY6" fmla="*/ 145844 h 235382"/>
                    <a:gd name="connsiteX7" fmla="*/ 14880 w 552574"/>
                    <a:gd name="connsiteY7" fmla="*/ 114240 h 235382"/>
                    <a:gd name="connsiteX8" fmla="*/ 276287 w 552574"/>
                    <a:gd name="connsiteY8" fmla="*/ 0 h 235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2574" h="235382">
                      <a:moveTo>
                        <a:pt x="276287" y="0"/>
                      </a:moveTo>
                      <a:cubicBezTo>
                        <a:pt x="393800" y="0"/>
                        <a:pt x="494626" y="47106"/>
                        <a:pt x="537694" y="114240"/>
                      </a:cubicBezTo>
                      <a:lnTo>
                        <a:pt x="552574" y="145844"/>
                      </a:lnTo>
                      <a:lnTo>
                        <a:pt x="551802" y="147047"/>
                      </a:lnTo>
                      <a:cubicBezTo>
                        <a:pt x="506410" y="198958"/>
                        <a:pt x="400142" y="235382"/>
                        <a:pt x="276287" y="235382"/>
                      </a:cubicBezTo>
                      <a:cubicBezTo>
                        <a:pt x="152432" y="235382"/>
                        <a:pt x="46165" y="198958"/>
                        <a:pt x="772" y="147047"/>
                      </a:cubicBezTo>
                      <a:lnTo>
                        <a:pt x="0" y="145844"/>
                      </a:lnTo>
                      <a:lnTo>
                        <a:pt x="14880" y="114240"/>
                      </a:lnTo>
                      <a:cubicBezTo>
                        <a:pt x="57948" y="47106"/>
                        <a:pt x="158774" y="0"/>
                        <a:pt x="2762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0" name="グループ化 799">
                  <a:extLst>
                    <a:ext uri="{FF2B5EF4-FFF2-40B4-BE49-F238E27FC236}">
                      <a16:creationId xmlns:a16="http://schemas.microsoft.com/office/drawing/2014/main" id="{AF74CF91-4D5B-FC61-A1D5-2086AFF4E126}"/>
                    </a:ext>
                  </a:extLst>
                </p:cNvPr>
                <p:cNvGrpSpPr/>
                <p:nvPr/>
              </p:nvGrpSpPr>
              <p:grpSpPr>
                <a:xfrm>
                  <a:off x="6411459" y="3928655"/>
                  <a:ext cx="387580" cy="135785"/>
                  <a:chOff x="6744264" y="3301633"/>
                  <a:chExt cx="506644" cy="260029"/>
                </a:xfrm>
                <a:solidFill>
                  <a:srgbClr val="C00000"/>
                </a:solidFill>
              </p:grpSpPr>
              <p:sp>
                <p:nvSpPr>
                  <p:cNvPr id="801" name="楕円 800">
                    <a:extLst>
                      <a:ext uri="{FF2B5EF4-FFF2-40B4-BE49-F238E27FC236}">
                        <a16:creationId xmlns:a16="http://schemas.microsoft.com/office/drawing/2014/main" id="{5302D8F5-349E-305C-82BF-258F69C720FE}"/>
                      </a:ext>
                    </a:extLst>
                  </p:cNvPr>
                  <p:cNvSpPr/>
                  <p:nvPr/>
                </p:nvSpPr>
                <p:spPr>
                  <a:xfrm rot="21266164">
                    <a:off x="6858562" y="3301633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2" name="楕円 801">
                    <a:extLst>
                      <a:ext uri="{FF2B5EF4-FFF2-40B4-BE49-F238E27FC236}">
                        <a16:creationId xmlns:a16="http://schemas.microsoft.com/office/drawing/2014/main" id="{561BFE3A-207D-0D46-86A5-A47D2850AB49}"/>
                      </a:ext>
                    </a:extLst>
                  </p:cNvPr>
                  <p:cNvSpPr/>
                  <p:nvPr/>
                </p:nvSpPr>
                <p:spPr>
                  <a:xfrm rot="984692">
                    <a:off x="7072875" y="3306395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3" name="楕円 802">
                    <a:extLst>
                      <a:ext uri="{FF2B5EF4-FFF2-40B4-BE49-F238E27FC236}">
                        <a16:creationId xmlns:a16="http://schemas.microsoft.com/office/drawing/2014/main" id="{95CA12DF-32E0-EE00-36F6-477F6300E999}"/>
                      </a:ext>
                    </a:extLst>
                  </p:cNvPr>
                  <p:cNvSpPr/>
                  <p:nvPr/>
                </p:nvSpPr>
                <p:spPr>
                  <a:xfrm rot="984692">
                    <a:off x="6980007" y="3408787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4" name="楕円 803">
                    <a:extLst>
                      <a:ext uri="{FF2B5EF4-FFF2-40B4-BE49-F238E27FC236}">
                        <a16:creationId xmlns:a16="http://schemas.microsoft.com/office/drawing/2014/main" id="{2D92F0C7-FD91-3041-2209-8E8333CEC91D}"/>
                      </a:ext>
                    </a:extLst>
                  </p:cNvPr>
                  <p:cNvSpPr/>
                  <p:nvPr/>
                </p:nvSpPr>
                <p:spPr>
                  <a:xfrm rot="984692">
                    <a:off x="7187176" y="3430217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5" name="楕円 804">
                    <a:extLst>
                      <a:ext uri="{FF2B5EF4-FFF2-40B4-BE49-F238E27FC236}">
                        <a16:creationId xmlns:a16="http://schemas.microsoft.com/office/drawing/2014/main" id="{3210B1A9-C061-E3A1-97A2-5C9B526456B6}"/>
                      </a:ext>
                    </a:extLst>
                  </p:cNvPr>
                  <p:cNvSpPr/>
                  <p:nvPr/>
                </p:nvSpPr>
                <p:spPr>
                  <a:xfrm rot="984692">
                    <a:off x="6744264" y="3434979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楕円 805">
                    <a:extLst>
                      <a:ext uri="{FF2B5EF4-FFF2-40B4-BE49-F238E27FC236}">
                        <a16:creationId xmlns:a16="http://schemas.microsoft.com/office/drawing/2014/main" id="{A4B726CA-C387-F691-9EBA-BCF3116F3E16}"/>
                      </a:ext>
                    </a:extLst>
                  </p:cNvPr>
                  <p:cNvSpPr/>
                  <p:nvPr/>
                </p:nvSpPr>
                <p:spPr>
                  <a:xfrm rot="20826540">
                    <a:off x="6894282" y="3515943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7" name="楕円 806">
                    <a:extLst>
                      <a:ext uri="{FF2B5EF4-FFF2-40B4-BE49-F238E27FC236}">
                        <a16:creationId xmlns:a16="http://schemas.microsoft.com/office/drawing/2014/main" id="{7A5691FD-3D36-128E-C547-B39AA67BA397}"/>
                      </a:ext>
                    </a:extLst>
                  </p:cNvPr>
                  <p:cNvSpPr/>
                  <p:nvPr/>
                </p:nvSpPr>
                <p:spPr>
                  <a:xfrm rot="20826540">
                    <a:off x="7099069" y="3511181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4" name="グループ化 793">
                <a:extLst>
                  <a:ext uri="{FF2B5EF4-FFF2-40B4-BE49-F238E27FC236}">
                    <a16:creationId xmlns:a16="http://schemas.microsoft.com/office/drawing/2014/main" id="{07971306-4F31-996D-A2E0-13944B6E1303}"/>
                  </a:ext>
                </a:extLst>
              </p:cNvPr>
              <p:cNvGrpSpPr/>
              <p:nvPr/>
            </p:nvGrpSpPr>
            <p:grpSpPr>
              <a:xfrm>
                <a:off x="668068" y="5161492"/>
                <a:ext cx="461417" cy="291480"/>
                <a:chOff x="1046541" y="4818076"/>
                <a:chExt cx="461417" cy="291480"/>
              </a:xfrm>
            </p:grpSpPr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C351C4AD-A319-6725-EE9E-B67EFD033F9D}"/>
                    </a:ext>
                  </a:extLst>
                </p:cNvPr>
                <p:cNvSpPr/>
                <p:nvPr/>
              </p:nvSpPr>
              <p:spPr>
                <a:xfrm rot="6168896">
                  <a:off x="1132528" y="4732089"/>
                  <a:ext cx="289443" cy="461417"/>
                </a:xfrm>
                <a:custGeom>
                  <a:avLst/>
                  <a:gdLst>
                    <a:gd name="connsiteX0" fmla="*/ 0 w 289443"/>
                    <a:gd name="connsiteY0" fmla="*/ 122647 h 461417"/>
                    <a:gd name="connsiteX1" fmla="*/ 11309 w 289443"/>
                    <a:gd name="connsiteY1" fmla="*/ 32874 h 461417"/>
                    <a:gd name="connsiteX2" fmla="*/ 24243 w 289443"/>
                    <a:gd name="connsiteY2" fmla="*/ 0 h 461417"/>
                    <a:gd name="connsiteX3" fmla="*/ 70494 w 289443"/>
                    <a:gd name="connsiteY3" fmla="*/ 2062 h 461417"/>
                    <a:gd name="connsiteX4" fmla="*/ 165150 w 289443"/>
                    <a:gd name="connsiteY4" fmla="*/ 29288 h 461417"/>
                    <a:gd name="connsiteX5" fmla="*/ 191202 w 289443"/>
                    <a:gd name="connsiteY5" fmla="*/ 43080 h 461417"/>
                    <a:gd name="connsiteX6" fmla="*/ 181989 w 289443"/>
                    <a:gd name="connsiteY6" fmla="*/ 122647 h 461417"/>
                    <a:gd name="connsiteX7" fmla="*/ 284391 w 289443"/>
                    <a:gd name="connsiteY7" fmla="*/ 409393 h 461417"/>
                    <a:gd name="connsiteX8" fmla="*/ 289443 w 289443"/>
                    <a:gd name="connsiteY8" fmla="*/ 414286 h 461417"/>
                    <a:gd name="connsiteX9" fmla="*/ 264271 w 289443"/>
                    <a:gd name="connsiteY9" fmla="*/ 448798 h 461417"/>
                    <a:gd name="connsiteX10" fmla="*/ 244470 w 289443"/>
                    <a:gd name="connsiteY10" fmla="*/ 461417 h 461417"/>
                    <a:gd name="connsiteX11" fmla="*/ 219392 w 289443"/>
                    <a:gd name="connsiteY11" fmla="*/ 453633 h 461417"/>
                    <a:gd name="connsiteX12" fmla="*/ 0 w 289443"/>
                    <a:gd name="connsiteY12" fmla="*/ 122647 h 461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9443" h="461417">
                      <a:moveTo>
                        <a:pt x="0" y="122647"/>
                      </a:moveTo>
                      <a:cubicBezTo>
                        <a:pt x="0" y="91649"/>
                        <a:pt x="3927" y="61568"/>
                        <a:pt x="11309" y="32874"/>
                      </a:cubicBezTo>
                      <a:lnTo>
                        <a:pt x="24243" y="0"/>
                      </a:lnTo>
                      <a:lnTo>
                        <a:pt x="70494" y="2062"/>
                      </a:lnTo>
                      <a:cubicBezTo>
                        <a:pt x="102267" y="7402"/>
                        <a:pt x="133966" y="16574"/>
                        <a:pt x="165150" y="29288"/>
                      </a:cubicBezTo>
                      <a:lnTo>
                        <a:pt x="191202" y="43080"/>
                      </a:lnTo>
                      <a:lnTo>
                        <a:pt x="181989" y="122647"/>
                      </a:lnTo>
                      <a:cubicBezTo>
                        <a:pt x="181989" y="228234"/>
                        <a:pt x="218835" y="329313"/>
                        <a:pt x="284391" y="409393"/>
                      </a:cubicBezTo>
                      <a:lnTo>
                        <a:pt x="289443" y="414286"/>
                      </a:lnTo>
                      <a:lnTo>
                        <a:pt x="264271" y="448798"/>
                      </a:lnTo>
                      <a:lnTo>
                        <a:pt x="244470" y="461417"/>
                      </a:lnTo>
                      <a:lnTo>
                        <a:pt x="219392" y="453633"/>
                      </a:lnTo>
                      <a:cubicBezTo>
                        <a:pt x="90464" y="399101"/>
                        <a:pt x="0" y="271438"/>
                        <a:pt x="0" y="12264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11A4EED0-329F-C233-F329-D3D1FAB56439}"/>
                    </a:ext>
                  </a:extLst>
                </p:cNvPr>
                <p:cNvSpPr/>
                <p:nvPr/>
              </p:nvSpPr>
              <p:spPr>
                <a:xfrm rot="6168896">
                  <a:off x="1172133" y="4785357"/>
                  <a:ext cx="220384" cy="428013"/>
                </a:xfrm>
                <a:custGeom>
                  <a:avLst/>
                  <a:gdLst>
                    <a:gd name="connsiteX0" fmla="*/ 0 w 220384"/>
                    <a:gd name="connsiteY0" fmla="*/ 62139 h 428013"/>
                    <a:gd name="connsiteX1" fmla="*/ 6930 w 220384"/>
                    <a:gd name="connsiteY1" fmla="*/ 0 h 428013"/>
                    <a:gd name="connsiteX2" fmla="*/ 96091 w 220384"/>
                    <a:gd name="connsiteY2" fmla="*/ 25645 h 428013"/>
                    <a:gd name="connsiteX3" fmla="*/ 122143 w 220384"/>
                    <a:gd name="connsiteY3" fmla="*/ 39437 h 428013"/>
                    <a:gd name="connsiteX4" fmla="*/ 112930 w 220384"/>
                    <a:gd name="connsiteY4" fmla="*/ 119004 h 428013"/>
                    <a:gd name="connsiteX5" fmla="*/ 215332 w 220384"/>
                    <a:gd name="connsiteY5" fmla="*/ 405750 h 428013"/>
                    <a:gd name="connsiteX6" fmla="*/ 220384 w 220384"/>
                    <a:gd name="connsiteY6" fmla="*/ 410643 h 428013"/>
                    <a:gd name="connsiteX7" fmla="*/ 207715 w 220384"/>
                    <a:gd name="connsiteY7" fmla="*/ 428013 h 428013"/>
                    <a:gd name="connsiteX8" fmla="*/ 130720 w 220384"/>
                    <a:gd name="connsiteY8" fmla="*/ 375245 h 428013"/>
                    <a:gd name="connsiteX9" fmla="*/ 0 w 220384"/>
                    <a:gd name="connsiteY9" fmla="*/ 62139 h 42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0384" h="428013">
                      <a:moveTo>
                        <a:pt x="0" y="62139"/>
                      </a:moveTo>
                      <a:lnTo>
                        <a:pt x="6930" y="0"/>
                      </a:lnTo>
                      <a:lnTo>
                        <a:pt x="96091" y="25645"/>
                      </a:lnTo>
                      <a:lnTo>
                        <a:pt x="122143" y="39437"/>
                      </a:lnTo>
                      <a:lnTo>
                        <a:pt x="112930" y="119004"/>
                      </a:lnTo>
                      <a:cubicBezTo>
                        <a:pt x="112930" y="224591"/>
                        <a:pt x="149776" y="325670"/>
                        <a:pt x="215332" y="405750"/>
                      </a:cubicBezTo>
                      <a:lnTo>
                        <a:pt x="220384" y="410643"/>
                      </a:lnTo>
                      <a:lnTo>
                        <a:pt x="207715" y="428013"/>
                      </a:lnTo>
                      <a:lnTo>
                        <a:pt x="130720" y="375245"/>
                      </a:lnTo>
                      <a:cubicBezTo>
                        <a:pt x="50886" y="300822"/>
                        <a:pt x="0" y="188193"/>
                        <a:pt x="0" y="62139"/>
                      </a:cubicBezTo>
                      <a:close/>
                    </a:path>
                  </a:pathLst>
                </a:custGeom>
                <a:solidFill>
                  <a:srgbClr val="262626">
                    <a:alpha val="50196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076" name="四角形: 角を丸くする 433">
              <a:extLst>
                <a:ext uri="{FF2B5EF4-FFF2-40B4-BE49-F238E27FC236}">
                  <a16:creationId xmlns:a16="http://schemas.microsoft.com/office/drawing/2014/main" id="{DDC6D441-4396-F94E-1566-FC76203CFC4B}"/>
                </a:ext>
              </a:extLst>
            </p:cNvPr>
            <p:cNvSpPr/>
            <p:nvPr/>
          </p:nvSpPr>
          <p:spPr>
            <a:xfrm rot="19622956">
              <a:off x="1196541" y="3015768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77" name="四角形: 角を丸くする 433">
              <a:extLst>
                <a:ext uri="{FF2B5EF4-FFF2-40B4-BE49-F238E27FC236}">
                  <a16:creationId xmlns:a16="http://schemas.microsoft.com/office/drawing/2014/main" id="{AF368F04-EB87-022D-CF5F-4E83C0E838C9}"/>
                </a:ext>
              </a:extLst>
            </p:cNvPr>
            <p:cNvSpPr/>
            <p:nvPr/>
          </p:nvSpPr>
          <p:spPr>
            <a:xfrm rot="1977044" flipH="1">
              <a:off x="2709900" y="3015768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91" name="楕円 277">
              <a:extLst>
                <a:ext uri="{FF2B5EF4-FFF2-40B4-BE49-F238E27FC236}">
                  <a16:creationId xmlns:a16="http://schemas.microsoft.com/office/drawing/2014/main" id="{E8378EDE-5D1E-C89B-41A5-E52435C734DB}"/>
                </a:ext>
              </a:extLst>
            </p:cNvPr>
            <p:cNvSpPr/>
            <p:nvPr/>
          </p:nvSpPr>
          <p:spPr bwMode="auto">
            <a:xfrm>
              <a:off x="1221873" y="3109597"/>
              <a:ext cx="434892" cy="344635"/>
            </a:xfrm>
            <a:custGeom>
              <a:avLst/>
              <a:gdLst>
                <a:gd name="connsiteX0" fmla="*/ 0 w 736498"/>
                <a:gd name="connsiteY0" fmla="*/ 165149 h 330298"/>
                <a:gd name="connsiteX1" fmla="*/ 368249 w 736498"/>
                <a:gd name="connsiteY1" fmla="*/ 0 h 330298"/>
                <a:gd name="connsiteX2" fmla="*/ 736498 w 736498"/>
                <a:gd name="connsiteY2" fmla="*/ 165149 h 330298"/>
                <a:gd name="connsiteX3" fmla="*/ 368249 w 736498"/>
                <a:gd name="connsiteY3" fmla="*/ 330298 h 330298"/>
                <a:gd name="connsiteX4" fmla="*/ 0 w 736498"/>
                <a:gd name="connsiteY4" fmla="*/ 165149 h 330298"/>
                <a:gd name="connsiteX0" fmla="*/ 11 w 736509"/>
                <a:gd name="connsiteY0" fmla="*/ 165149 h 444598"/>
                <a:gd name="connsiteX1" fmla="*/ 368260 w 736509"/>
                <a:gd name="connsiteY1" fmla="*/ 0 h 444598"/>
                <a:gd name="connsiteX2" fmla="*/ 736509 w 736509"/>
                <a:gd name="connsiteY2" fmla="*/ 165149 h 444598"/>
                <a:gd name="connsiteX3" fmla="*/ 377785 w 736509"/>
                <a:gd name="connsiteY3" fmla="*/ 444598 h 444598"/>
                <a:gd name="connsiteX4" fmla="*/ 11 w 736509"/>
                <a:gd name="connsiteY4" fmla="*/ 165149 h 444598"/>
                <a:gd name="connsiteX0" fmla="*/ 11 w 736509"/>
                <a:gd name="connsiteY0" fmla="*/ 165149 h 444598"/>
                <a:gd name="connsiteX1" fmla="*/ 368260 w 736509"/>
                <a:gd name="connsiteY1" fmla="*/ 0 h 444598"/>
                <a:gd name="connsiteX2" fmla="*/ 736509 w 736509"/>
                <a:gd name="connsiteY2" fmla="*/ 165149 h 444598"/>
                <a:gd name="connsiteX3" fmla="*/ 377785 w 736509"/>
                <a:gd name="connsiteY3" fmla="*/ 444598 h 444598"/>
                <a:gd name="connsiteX4" fmla="*/ 11 w 736509"/>
                <a:gd name="connsiteY4" fmla="*/ 165149 h 44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509" h="444598">
                  <a:moveTo>
                    <a:pt x="11" y="165149"/>
                  </a:moveTo>
                  <a:cubicBezTo>
                    <a:pt x="-1577" y="91049"/>
                    <a:pt x="164882" y="0"/>
                    <a:pt x="368260" y="0"/>
                  </a:cubicBezTo>
                  <a:cubicBezTo>
                    <a:pt x="571638" y="0"/>
                    <a:pt x="736509" y="73940"/>
                    <a:pt x="736509" y="165149"/>
                  </a:cubicBezTo>
                  <a:cubicBezTo>
                    <a:pt x="736509" y="256358"/>
                    <a:pt x="693082" y="444598"/>
                    <a:pt x="377785" y="444598"/>
                  </a:cubicBezTo>
                  <a:cubicBezTo>
                    <a:pt x="62488" y="444598"/>
                    <a:pt x="1599" y="239249"/>
                    <a:pt x="11" y="16514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楕円 1091">
              <a:extLst>
                <a:ext uri="{FF2B5EF4-FFF2-40B4-BE49-F238E27FC236}">
                  <a16:creationId xmlns:a16="http://schemas.microsoft.com/office/drawing/2014/main" id="{779A78C1-D6E8-D918-330D-3DE62DF3146F}"/>
                </a:ext>
              </a:extLst>
            </p:cNvPr>
            <p:cNvSpPr/>
            <p:nvPr/>
          </p:nvSpPr>
          <p:spPr bwMode="auto">
            <a:xfrm>
              <a:off x="1221880" y="3099691"/>
              <a:ext cx="434886" cy="22389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フリーフォーム: 図形 1092">
              <a:extLst>
                <a:ext uri="{FF2B5EF4-FFF2-40B4-BE49-F238E27FC236}">
                  <a16:creationId xmlns:a16="http://schemas.microsoft.com/office/drawing/2014/main" id="{B4E9ABEC-5A27-F3F5-FD30-28CF5A805D78}"/>
                </a:ext>
              </a:extLst>
            </p:cNvPr>
            <p:cNvSpPr/>
            <p:nvPr/>
          </p:nvSpPr>
          <p:spPr bwMode="auto">
            <a:xfrm>
              <a:off x="1241343" y="3195537"/>
              <a:ext cx="395961" cy="133119"/>
            </a:xfrm>
            <a:custGeom>
              <a:avLst/>
              <a:gdLst>
                <a:gd name="connsiteX0" fmla="*/ 212178 w 424356"/>
                <a:gd name="connsiteY0" fmla="*/ 0 h 142665"/>
                <a:gd name="connsiteX1" fmla="*/ 376959 w 424356"/>
                <a:gd name="connsiteY1" fmla="*/ 35140 h 142665"/>
                <a:gd name="connsiteX2" fmla="*/ 424356 w 424356"/>
                <a:gd name="connsiteY2" fmla="*/ 71333 h 142665"/>
                <a:gd name="connsiteX3" fmla="*/ 376959 w 424356"/>
                <a:gd name="connsiteY3" fmla="*/ 107525 h 142665"/>
                <a:gd name="connsiteX4" fmla="*/ 212178 w 424356"/>
                <a:gd name="connsiteY4" fmla="*/ 142665 h 142665"/>
                <a:gd name="connsiteX5" fmla="*/ 47397 w 424356"/>
                <a:gd name="connsiteY5" fmla="*/ 107525 h 142665"/>
                <a:gd name="connsiteX6" fmla="*/ 0 w 424356"/>
                <a:gd name="connsiteY6" fmla="*/ 71333 h 142665"/>
                <a:gd name="connsiteX7" fmla="*/ 47397 w 424356"/>
                <a:gd name="connsiteY7" fmla="*/ 35140 h 142665"/>
                <a:gd name="connsiteX8" fmla="*/ 212178 w 424356"/>
                <a:gd name="connsiteY8" fmla="*/ 0 h 14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4356" h="142665">
                  <a:moveTo>
                    <a:pt x="212178" y="0"/>
                  </a:moveTo>
                  <a:cubicBezTo>
                    <a:pt x="276529" y="0"/>
                    <a:pt x="334788" y="13429"/>
                    <a:pt x="376959" y="35140"/>
                  </a:cubicBezTo>
                  <a:lnTo>
                    <a:pt x="424356" y="71333"/>
                  </a:lnTo>
                  <a:lnTo>
                    <a:pt x="376959" y="107525"/>
                  </a:lnTo>
                  <a:cubicBezTo>
                    <a:pt x="334788" y="129237"/>
                    <a:pt x="276529" y="142665"/>
                    <a:pt x="212178" y="142665"/>
                  </a:cubicBezTo>
                  <a:cubicBezTo>
                    <a:pt x="147827" y="142665"/>
                    <a:pt x="89568" y="129237"/>
                    <a:pt x="47397" y="107525"/>
                  </a:cubicBezTo>
                  <a:lnTo>
                    <a:pt x="0" y="71333"/>
                  </a:lnTo>
                  <a:lnTo>
                    <a:pt x="47397" y="35140"/>
                  </a:lnTo>
                  <a:cubicBezTo>
                    <a:pt x="89568" y="13429"/>
                    <a:pt x="147827" y="0"/>
                    <a:pt x="212178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月 1093">
              <a:extLst>
                <a:ext uri="{FF2B5EF4-FFF2-40B4-BE49-F238E27FC236}">
                  <a16:creationId xmlns:a16="http://schemas.microsoft.com/office/drawing/2014/main" id="{876198E1-77BE-CD67-50A2-8047ECEB07EB}"/>
                </a:ext>
              </a:extLst>
            </p:cNvPr>
            <p:cNvSpPr/>
            <p:nvPr/>
          </p:nvSpPr>
          <p:spPr>
            <a:xfrm rot="5400000">
              <a:off x="1618361" y="1461203"/>
              <a:ext cx="121443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月 1094">
              <a:extLst>
                <a:ext uri="{FF2B5EF4-FFF2-40B4-BE49-F238E27FC236}">
                  <a16:creationId xmlns:a16="http://schemas.microsoft.com/office/drawing/2014/main" id="{4381A9E5-35D4-9533-2E94-6076C7025884}"/>
                </a:ext>
              </a:extLst>
            </p:cNvPr>
            <p:cNvSpPr/>
            <p:nvPr/>
          </p:nvSpPr>
          <p:spPr>
            <a:xfrm rot="5400000">
              <a:off x="2213674" y="1461204"/>
              <a:ext cx="121442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月 1095">
              <a:extLst>
                <a:ext uri="{FF2B5EF4-FFF2-40B4-BE49-F238E27FC236}">
                  <a16:creationId xmlns:a16="http://schemas.microsoft.com/office/drawing/2014/main" id="{26581A0C-1A22-CFAC-F607-75C1B27B503F}"/>
                </a:ext>
              </a:extLst>
            </p:cNvPr>
            <p:cNvSpPr/>
            <p:nvPr/>
          </p:nvSpPr>
          <p:spPr>
            <a:xfrm rot="5400000">
              <a:off x="1656223" y="1270983"/>
              <a:ext cx="45719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月 1096">
              <a:extLst>
                <a:ext uri="{FF2B5EF4-FFF2-40B4-BE49-F238E27FC236}">
                  <a16:creationId xmlns:a16="http://schemas.microsoft.com/office/drawing/2014/main" id="{95081A43-2F15-C386-27F1-3BFCA9DE8283}"/>
                </a:ext>
              </a:extLst>
            </p:cNvPr>
            <p:cNvSpPr/>
            <p:nvPr/>
          </p:nvSpPr>
          <p:spPr>
            <a:xfrm rot="5400000">
              <a:off x="2251535" y="1270982"/>
              <a:ext cx="45719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3" name="グループ化 1102">
            <a:extLst>
              <a:ext uri="{FF2B5EF4-FFF2-40B4-BE49-F238E27FC236}">
                <a16:creationId xmlns:a16="http://schemas.microsoft.com/office/drawing/2014/main" id="{7A313673-79D2-2034-F2C0-35020525452B}"/>
              </a:ext>
            </a:extLst>
          </p:cNvPr>
          <p:cNvGrpSpPr/>
          <p:nvPr/>
        </p:nvGrpSpPr>
        <p:grpSpPr>
          <a:xfrm>
            <a:off x="4005610" y="825987"/>
            <a:ext cx="1978395" cy="2766563"/>
            <a:chOff x="4005610" y="825987"/>
            <a:chExt cx="1978395" cy="2766563"/>
          </a:xfrm>
        </p:grpSpPr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29781D26-CED7-D7E0-7291-07B9B2989FEB}"/>
                </a:ext>
              </a:extLst>
            </p:cNvPr>
            <p:cNvGrpSpPr/>
            <p:nvPr/>
          </p:nvGrpSpPr>
          <p:grpSpPr>
            <a:xfrm>
              <a:off x="4005610" y="825987"/>
              <a:ext cx="1978395" cy="2442307"/>
              <a:chOff x="1026190" y="825987"/>
              <a:chExt cx="1978395" cy="2442307"/>
            </a:xfrm>
          </p:grpSpPr>
          <p:sp>
            <p:nvSpPr>
              <p:cNvPr id="516" name="四角形: 上の 2 つの角を丸める 7">
                <a:extLst>
                  <a:ext uri="{FF2B5EF4-FFF2-40B4-BE49-F238E27FC236}">
                    <a16:creationId xmlns:a16="http://schemas.microsoft.com/office/drawing/2014/main" id="{D1DB5964-99C3-5AE0-540C-5C7C9FCDA01B}"/>
                  </a:ext>
                </a:extLst>
              </p:cNvPr>
              <p:cNvSpPr/>
              <p:nvPr/>
            </p:nvSpPr>
            <p:spPr bwMode="auto">
              <a:xfrm>
                <a:off x="1516856" y="2415705"/>
                <a:ext cx="894657" cy="659531"/>
              </a:xfrm>
              <a:custGeom>
                <a:avLst/>
                <a:gdLst>
                  <a:gd name="connsiteX0" fmla="*/ 329766 w 894656"/>
                  <a:gd name="connsiteY0" fmla="*/ 0 h 659531"/>
                  <a:gd name="connsiteX1" fmla="*/ 564891 w 894656"/>
                  <a:gd name="connsiteY1" fmla="*/ 0 h 659531"/>
                  <a:gd name="connsiteX2" fmla="*/ 894657 w 894656"/>
                  <a:gd name="connsiteY2" fmla="*/ 329766 h 659531"/>
                  <a:gd name="connsiteX3" fmla="*/ 894656 w 894656"/>
                  <a:gd name="connsiteY3" fmla="*/ 659531 h 659531"/>
                  <a:gd name="connsiteX4" fmla="*/ 894656 w 894656"/>
                  <a:gd name="connsiteY4" fmla="*/ 659531 h 659531"/>
                  <a:gd name="connsiteX5" fmla="*/ 0 w 894656"/>
                  <a:gd name="connsiteY5" fmla="*/ 659531 h 659531"/>
                  <a:gd name="connsiteX6" fmla="*/ 0 w 894656"/>
                  <a:gd name="connsiteY6" fmla="*/ 659531 h 659531"/>
                  <a:gd name="connsiteX7" fmla="*/ 0 w 894656"/>
                  <a:gd name="connsiteY7" fmla="*/ 329766 h 659531"/>
                  <a:gd name="connsiteX8" fmla="*/ 329766 w 894656"/>
                  <a:gd name="connsiteY8" fmla="*/ 0 h 659531"/>
                  <a:gd name="connsiteX0" fmla="*/ 329766 w 894657"/>
                  <a:gd name="connsiteY0" fmla="*/ 0 h 745256"/>
                  <a:gd name="connsiteX1" fmla="*/ 564891 w 894657"/>
                  <a:gd name="connsiteY1" fmla="*/ 0 h 745256"/>
                  <a:gd name="connsiteX2" fmla="*/ 894657 w 894657"/>
                  <a:gd name="connsiteY2" fmla="*/ 329766 h 745256"/>
                  <a:gd name="connsiteX3" fmla="*/ 894656 w 894657"/>
                  <a:gd name="connsiteY3" fmla="*/ 659531 h 745256"/>
                  <a:gd name="connsiteX4" fmla="*/ 894656 w 894657"/>
                  <a:gd name="connsiteY4" fmla="*/ 659531 h 745256"/>
                  <a:gd name="connsiteX5" fmla="*/ 509588 w 894657"/>
                  <a:gd name="connsiteY5" fmla="*/ 745256 h 745256"/>
                  <a:gd name="connsiteX6" fmla="*/ 0 w 894657"/>
                  <a:gd name="connsiteY6" fmla="*/ 659531 h 745256"/>
                  <a:gd name="connsiteX7" fmla="*/ 0 w 894657"/>
                  <a:gd name="connsiteY7" fmla="*/ 659531 h 745256"/>
                  <a:gd name="connsiteX8" fmla="*/ 0 w 894657"/>
                  <a:gd name="connsiteY8" fmla="*/ 329766 h 745256"/>
                  <a:gd name="connsiteX9" fmla="*/ 329766 w 894657"/>
                  <a:gd name="connsiteY9" fmla="*/ 0 h 745256"/>
                  <a:gd name="connsiteX0" fmla="*/ 509588 w 894657"/>
                  <a:gd name="connsiteY0" fmla="*/ 745256 h 836696"/>
                  <a:gd name="connsiteX1" fmla="*/ 0 w 894657"/>
                  <a:gd name="connsiteY1" fmla="*/ 659531 h 836696"/>
                  <a:gd name="connsiteX2" fmla="*/ 0 w 894657"/>
                  <a:gd name="connsiteY2" fmla="*/ 659531 h 836696"/>
                  <a:gd name="connsiteX3" fmla="*/ 0 w 894657"/>
                  <a:gd name="connsiteY3" fmla="*/ 329766 h 836696"/>
                  <a:gd name="connsiteX4" fmla="*/ 329766 w 894657"/>
                  <a:gd name="connsiteY4" fmla="*/ 0 h 836696"/>
                  <a:gd name="connsiteX5" fmla="*/ 564891 w 894657"/>
                  <a:gd name="connsiteY5" fmla="*/ 0 h 836696"/>
                  <a:gd name="connsiteX6" fmla="*/ 894657 w 894657"/>
                  <a:gd name="connsiteY6" fmla="*/ 329766 h 836696"/>
                  <a:gd name="connsiteX7" fmla="*/ 894656 w 894657"/>
                  <a:gd name="connsiteY7" fmla="*/ 659531 h 836696"/>
                  <a:gd name="connsiteX8" fmla="*/ 894656 w 894657"/>
                  <a:gd name="connsiteY8" fmla="*/ 659531 h 836696"/>
                  <a:gd name="connsiteX9" fmla="*/ 601028 w 894657"/>
                  <a:gd name="connsiteY9" fmla="*/ 836696 h 836696"/>
                  <a:gd name="connsiteX0" fmla="*/ 0 w 894657"/>
                  <a:gd name="connsiteY0" fmla="*/ 659531 h 836696"/>
                  <a:gd name="connsiteX1" fmla="*/ 0 w 894657"/>
                  <a:gd name="connsiteY1" fmla="*/ 659531 h 836696"/>
                  <a:gd name="connsiteX2" fmla="*/ 0 w 894657"/>
                  <a:gd name="connsiteY2" fmla="*/ 329766 h 836696"/>
                  <a:gd name="connsiteX3" fmla="*/ 329766 w 894657"/>
                  <a:gd name="connsiteY3" fmla="*/ 0 h 836696"/>
                  <a:gd name="connsiteX4" fmla="*/ 564891 w 894657"/>
                  <a:gd name="connsiteY4" fmla="*/ 0 h 836696"/>
                  <a:gd name="connsiteX5" fmla="*/ 894657 w 894657"/>
                  <a:gd name="connsiteY5" fmla="*/ 329766 h 836696"/>
                  <a:gd name="connsiteX6" fmla="*/ 894656 w 894657"/>
                  <a:gd name="connsiteY6" fmla="*/ 659531 h 836696"/>
                  <a:gd name="connsiteX7" fmla="*/ 894656 w 894657"/>
                  <a:gd name="connsiteY7" fmla="*/ 659531 h 836696"/>
                  <a:gd name="connsiteX8" fmla="*/ 601028 w 894657"/>
                  <a:gd name="connsiteY8" fmla="*/ 836696 h 836696"/>
                  <a:gd name="connsiteX0" fmla="*/ 0 w 894657"/>
                  <a:gd name="connsiteY0" fmla="*/ 659531 h 659531"/>
                  <a:gd name="connsiteX1" fmla="*/ 0 w 894657"/>
                  <a:gd name="connsiteY1" fmla="*/ 659531 h 659531"/>
                  <a:gd name="connsiteX2" fmla="*/ 0 w 894657"/>
                  <a:gd name="connsiteY2" fmla="*/ 329766 h 659531"/>
                  <a:gd name="connsiteX3" fmla="*/ 329766 w 894657"/>
                  <a:gd name="connsiteY3" fmla="*/ 0 h 659531"/>
                  <a:gd name="connsiteX4" fmla="*/ 564891 w 894657"/>
                  <a:gd name="connsiteY4" fmla="*/ 0 h 659531"/>
                  <a:gd name="connsiteX5" fmla="*/ 894657 w 894657"/>
                  <a:gd name="connsiteY5" fmla="*/ 329766 h 659531"/>
                  <a:gd name="connsiteX6" fmla="*/ 894656 w 894657"/>
                  <a:gd name="connsiteY6" fmla="*/ 659531 h 659531"/>
                  <a:gd name="connsiteX7" fmla="*/ 894656 w 894657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4657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564891" y="0"/>
                    </a:lnTo>
                    <a:cubicBezTo>
                      <a:pt x="747016" y="0"/>
                      <a:pt x="894657" y="147641"/>
                      <a:pt x="894657" y="329766"/>
                    </a:cubicBezTo>
                    <a:cubicBezTo>
                      <a:pt x="894657" y="439688"/>
                      <a:pt x="894656" y="549609"/>
                      <a:pt x="894656" y="659531"/>
                    </a:cubicBezTo>
                    <a:lnTo>
                      <a:pt x="894656" y="659531"/>
                    </a:lnTo>
                  </a:path>
                </a:pathLst>
              </a:custGeom>
              <a:solidFill>
                <a:srgbClr val="FF7C8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四角形: 上の 2 つの角を丸める 598">
                <a:extLst>
                  <a:ext uri="{FF2B5EF4-FFF2-40B4-BE49-F238E27FC236}">
                    <a16:creationId xmlns:a16="http://schemas.microsoft.com/office/drawing/2014/main" id="{5318DBE8-E561-6A69-84AD-23CEC2A62992}"/>
                  </a:ext>
                </a:extLst>
              </p:cNvPr>
              <p:cNvSpPr/>
              <p:nvPr/>
            </p:nvSpPr>
            <p:spPr bwMode="auto">
              <a:xfrm>
                <a:off x="1412780" y="2291880"/>
                <a:ext cx="1102809" cy="659531"/>
              </a:xfrm>
              <a:custGeom>
                <a:avLst/>
                <a:gdLst>
                  <a:gd name="connsiteX0" fmla="*/ 329766 w 1102808"/>
                  <a:gd name="connsiteY0" fmla="*/ 0 h 659531"/>
                  <a:gd name="connsiteX1" fmla="*/ 773043 w 1102808"/>
                  <a:gd name="connsiteY1" fmla="*/ 0 h 659531"/>
                  <a:gd name="connsiteX2" fmla="*/ 1102809 w 1102808"/>
                  <a:gd name="connsiteY2" fmla="*/ 329766 h 659531"/>
                  <a:gd name="connsiteX3" fmla="*/ 1102808 w 1102808"/>
                  <a:gd name="connsiteY3" fmla="*/ 659531 h 659531"/>
                  <a:gd name="connsiteX4" fmla="*/ 1102808 w 1102808"/>
                  <a:gd name="connsiteY4" fmla="*/ 659531 h 659531"/>
                  <a:gd name="connsiteX5" fmla="*/ 0 w 1102808"/>
                  <a:gd name="connsiteY5" fmla="*/ 659531 h 659531"/>
                  <a:gd name="connsiteX6" fmla="*/ 0 w 1102808"/>
                  <a:gd name="connsiteY6" fmla="*/ 659531 h 659531"/>
                  <a:gd name="connsiteX7" fmla="*/ 0 w 1102808"/>
                  <a:gd name="connsiteY7" fmla="*/ 329766 h 659531"/>
                  <a:gd name="connsiteX8" fmla="*/ 329766 w 1102808"/>
                  <a:gd name="connsiteY8" fmla="*/ 0 h 659531"/>
                  <a:gd name="connsiteX0" fmla="*/ 329766 w 1102809"/>
                  <a:gd name="connsiteY0" fmla="*/ 0 h 688121"/>
                  <a:gd name="connsiteX1" fmla="*/ 773043 w 1102809"/>
                  <a:gd name="connsiteY1" fmla="*/ 0 h 688121"/>
                  <a:gd name="connsiteX2" fmla="*/ 1102809 w 1102809"/>
                  <a:gd name="connsiteY2" fmla="*/ 329766 h 688121"/>
                  <a:gd name="connsiteX3" fmla="*/ 1102808 w 1102809"/>
                  <a:gd name="connsiteY3" fmla="*/ 659531 h 688121"/>
                  <a:gd name="connsiteX4" fmla="*/ 1102808 w 1102809"/>
                  <a:gd name="connsiteY4" fmla="*/ 659531 h 688121"/>
                  <a:gd name="connsiteX5" fmla="*/ 556514 w 1102809"/>
                  <a:gd name="connsiteY5" fmla="*/ 688106 h 688121"/>
                  <a:gd name="connsiteX6" fmla="*/ 0 w 1102809"/>
                  <a:gd name="connsiteY6" fmla="*/ 659531 h 688121"/>
                  <a:gd name="connsiteX7" fmla="*/ 0 w 1102809"/>
                  <a:gd name="connsiteY7" fmla="*/ 659531 h 688121"/>
                  <a:gd name="connsiteX8" fmla="*/ 0 w 1102809"/>
                  <a:gd name="connsiteY8" fmla="*/ 329766 h 688121"/>
                  <a:gd name="connsiteX9" fmla="*/ 329766 w 1102809"/>
                  <a:gd name="connsiteY9" fmla="*/ 0 h 688121"/>
                  <a:gd name="connsiteX0" fmla="*/ 556514 w 1102809"/>
                  <a:gd name="connsiteY0" fmla="*/ 688106 h 779546"/>
                  <a:gd name="connsiteX1" fmla="*/ 0 w 1102809"/>
                  <a:gd name="connsiteY1" fmla="*/ 659531 h 779546"/>
                  <a:gd name="connsiteX2" fmla="*/ 0 w 1102809"/>
                  <a:gd name="connsiteY2" fmla="*/ 659531 h 779546"/>
                  <a:gd name="connsiteX3" fmla="*/ 0 w 1102809"/>
                  <a:gd name="connsiteY3" fmla="*/ 329766 h 779546"/>
                  <a:gd name="connsiteX4" fmla="*/ 329766 w 1102809"/>
                  <a:gd name="connsiteY4" fmla="*/ 0 h 779546"/>
                  <a:gd name="connsiteX5" fmla="*/ 773043 w 1102809"/>
                  <a:gd name="connsiteY5" fmla="*/ 0 h 779546"/>
                  <a:gd name="connsiteX6" fmla="*/ 1102809 w 1102809"/>
                  <a:gd name="connsiteY6" fmla="*/ 329766 h 779546"/>
                  <a:gd name="connsiteX7" fmla="*/ 1102808 w 1102809"/>
                  <a:gd name="connsiteY7" fmla="*/ 659531 h 779546"/>
                  <a:gd name="connsiteX8" fmla="*/ 1102808 w 1102809"/>
                  <a:gd name="connsiteY8" fmla="*/ 659531 h 779546"/>
                  <a:gd name="connsiteX9" fmla="*/ 647954 w 1102809"/>
                  <a:gd name="connsiteY9" fmla="*/ 779546 h 779546"/>
                  <a:gd name="connsiteX0" fmla="*/ 0 w 1102809"/>
                  <a:gd name="connsiteY0" fmla="*/ 659531 h 779546"/>
                  <a:gd name="connsiteX1" fmla="*/ 0 w 1102809"/>
                  <a:gd name="connsiteY1" fmla="*/ 659531 h 779546"/>
                  <a:gd name="connsiteX2" fmla="*/ 0 w 1102809"/>
                  <a:gd name="connsiteY2" fmla="*/ 329766 h 779546"/>
                  <a:gd name="connsiteX3" fmla="*/ 329766 w 1102809"/>
                  <a:gd name="connsiteY3" fmla="*/ 0 h 779546"/>
                  <a:gd name="connsiteX4" fmla="*/ 773043 w 1102809"/>
                  <a:gd name="connsiteY4" fmla="*/ 0 h 779546"/>
                  <a:gd name="connsiteX5" fmla="*/ 1102809 w 1102809"/>
                  <a:gd name="connsiteY5" fmla="*/ 329766 h 779546"/>
                  <a:gd name="connsiteX6" fmla="*/ 1102808 w 1102809"/>
                  <a:gd name="connsiteY6" fmla="*/ 659531 h 779546"/>
                  <a:gd name="connsiteX7" fmla="*/ 1102808 w 1102809"/>
                  <a:gd name="connsiteY7" fmla="*/ 659531 h 779546"/>
                  <a:gd name="connsiteX8" fmla="*/ 647954 w 1102809"/>
                  <a:gd name="connsiteY8" fmla="*/ 779546 h 779546"/>
                  <a:gd name="connsiteX0" fmla="*/ 0 w 1102809"/>
                  <a:gd name="connsiteY0" fmla="*/ 659531 h 659531"/>
                  <a:gd name="connsiteX1" fmla="*/ 0 w 1102809"/>
                  <a:gd name="connsiteY1" fmla="*/ 659531 h 659531"/>
                  <a:gd name="connsiteX2" fmla="*/ 0 w 1102809"/>
                  <a:gd name="connsiteY2" fmla="*/ 329766 h 659531"/>
                  <a:gd name="connsiteX3" fmla="*/ 329766 w 1102809"/>
                  <a:gd name="connsiteY3" fmla="*/ 0 h 659531"/>
                  <a:gd name="connsiteX4" fmla="*/ 773043 w 1102809"/>
                  <a:gd name="connsiteY4" fmla="*/ 0 h 659531"/>
                  <a:gd name="connsiteX5" fmla="*/ 1102809 w 1102809"/>
                  <a:gd name="connsiteY5" fmla="*/ 329766 h 659531"/>
                  <a:gd name="connsiteX6" fmla="*/ 1102808 w 1102809"/>
                  <a:gd name="connsiteY6" fmla="*/ 659531 h 659531"/>
                  <a:gd name="connsiteX7" fmla="*/ 1102808 w 1102809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809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773043" y="0"/>
                    </a:lnTo>
                    <a:cubicBezTo>
                      <a:pt x="955168" y="0"/>
                      <a:pt x="1102809" y="147641"/>
                      <a:pt x="1102809" y="329766"/>
                    </a:cubicBezTo>
                    <a:cubicBezTo>
                      <a:pt x="1102809" y="439688"/>
                      <a:pt x="1102808" y="549609"/>
                      <a:pt x="1102808" y="659531"/>
                    </a:cubicBezTo>
                    <a:lnTo>
                      <a:pt x="1102808" y="659531"/>
                    </a:lnTo>
                  </a:path>
                </a:pathLst>
              </a:custGeom>
              <a:solidFill>
                <a:srgbClr val="FF7C8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18" name="直線コネクタ 517">
                <a:extLst>
                  <a:ext uri="{FF2B5EF4-FFF2-40B4-BE49-F238E27FC236}">
                    <a16:creationId xmlns:a16="http://schemas.microsoft.com/office/drawing/2014/main" id="{5F4DFE17-75CD-48DC-6CE4-27FFA74F419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410047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19" name="直線コネクタ 518">
                <a:extLst>
                  <a:ext uri="{FF2B5EF4-FFF2-40B4-BE49-F238E27FC236}">
                    <a16:creationId xmlns:a16="http://schemas.microsoft.com/office/drawing/2014/main" id="{BF87AB10-B415-A5D0-1A14-1FED475C403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519459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2C37032C-0F2D-4B00-9445-868FE8E78740}"/>
                  </a:ext>
                </a:extLst>
              </p:cNvPr>
              <p:cNvGrpSpPr/>
              <p:nvPr/>
            </p:nvGrpSpPr>
            <p:grpSpPr>
              <a:xfrm>
                <a:off x="1306734" y="825987"/>
                <a:ext cx="1331771" cy="1575174"/>
                <a:chOff x="1306734" y="908289"/>
                <a:chExt cx="1331771" cy="1575174"/>
              </a:xfrm>
            </p:grpSpPr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37FC0471-6ECE-48C4-A197-4B7BA0910BFA}"/>
                    </a:ext>
                  </a:extLst>
                </p:cNvPr>
                <p:cNvSpPr/>
                <p:nvPr/>
              </p:nvSpPr>
              <p:spPr bwMode="auto">
                <a:xfrm>
                  <a:off x="1318673" y="908289"/>
                  <a:ext cx="1304973" cy="13910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54" name="グループ化 553">
                  <a:extLst>
                    <a:ext uri="{FF2B5EF4-FFF2-40B4-BE49-F238E27FC236}">
                      <a16:creationId xmlns:a16="http://schemas.microsoft.com/office/drawing/2014/main" id="{72D16699-ACC3-24B9-5888-37F83F608E58}"/>
                    </a:ext>
                  </a:extLst>
                </p:cNvPr>
                <p:cNvGrpSpPr/>
                <p:nvPr/>
              </p:nvGrpSpPr>
              <p:grpSpPr>
                <a:xfrm>
                  <a:off x="1306734" y="105840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559" name="グループ化 558">
                    <a:extLst>
                      <a:ext uri="{FF2B5EF4-FFF2-40B4-BE49-F238E27FC236}">
                        <a16:creationId xmlns:a16="http://schemas.microsoft.com/office/drawing/2014/main" id="{4122A515-E671-6E27-4E0E-2E19F7F26A4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569" name="楕円 568">
                      <a:extLst>
                        <a:ext uri="{FF2B5EF4-FFF2-40B4-BE49-F238E27FC236}">
                          <a16:creationId xmlns:a16="http://schemas.microsoft.com/office/drawing/2014/main" id="{3E2D9193-5FB4-051E-BC13-02650C9026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0" name="楕円 569">
                      <a:extLst>
                        <a:ext uri="{FF2B5EF4-FFF2-40B4-BE49-F238E27FC236}">
                          <a16:creationId xmlns:a16="http://schemas.microsoft.com/office/drawing/2014/main" id="{6430F45F-1DEF-91C0-E24C-FF7CB6730A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60" name="グループ化 559">
                    <a:extLst>
                      <a:ext uri="{FF2B5EF4-FFF2-40B4-BE49-F238E27FC236}">
                        <a16:creationId xmlns:a16="http://schemas.microsoft.com/office/drawing/2014/main" id="{88260376-FDCB-20C1-8551-1E582A762F5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567" name="楕円 566">
                      <a:extLst>
                        <a:ext uri="{FF2B5EF4-FFF2-40B4-BE49-F238E27FC236}">
                          <a16:creationId xmlns:a16="http://schemas.microsoft.com/office/drawing/2014/main" id="{4B824728-FB86-D285-6DA2-7BE90056D3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8" name="楕円 567">
                      <a:extLst>
                        <a:ext uri="{FF2B5EF4-FFF2-40B4-BE49-F238E27FC236}">
                          <a16:creationId xmlns:a16="http://schemas.microsoft.com/office/drawing/2014/main" id="{64B664FA-3C7C-D31C-448C-94632A2575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61" name="台形 560">
                    <a:extLst>
                      <a:ext uri="{FF2B5EF4-FFF2-40B4-BE49-F238E27FC236}">
                        <a16:creationId xmlns:a16="http://schemas.microsoft.com/office/drawing/2014/main" id="{2D6463AA-A7B4-3364-FC88-B9D4F8517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楕円 561">
                    <a:extLst>
                      <a:ext uri="{FF2B5EF4-FFF2-40B4-BE49-F238E27FC236}">
                        <a16:creationId xmlns:a16="http://schemas.microsoft.com/office/drawing/2014/main" id="{19E96D6B-DDD0-F24D-7F2B-4329D9AAC4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楕円 562">
                    <a:extLst>
                      <a:ext uri="{FF2B5EF4-FFF2-40B4-BE49-F238E27FC236}">
                        <a16:creationId xmlns:a16="http://schemas.microsoft.com/office/drawing/2014/main" id="{E95F24BA-A1A8-CE78-5572-750A42385D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06FCB1D2-59B7-6B14-025E-0F1CF0575D7E}"/>
                    </a:ext>
                  </a:extLst>
                </p:cNvPr>
                <p:cNvSpPr/>
                <p:nvPr/>
              </p:nvSpPr>
              <p:spPr bwMode="auto">
                <a:xfrm flipH="1">
                  <a:off x="1425018" y="1043245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6" name="二等辺三角形 16">
                  <a:extLst>
                    <a:ext uri="{FF2B5EF4-FFF2-40B4-BE49-F238E27FC236}">
                      <a16:creationId xmlns:a16="http://schemas.microsoft.com/office/drawing/2014/main" id="{9D7DE124-1442-2C2D-03BD-2A7B4968750E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1857234" y="2004824"/>
                  <a:ext cx="213900" cy="81790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7" name="四角形: 角を丸くする 556">
                  <a:extLst>
                    <a:ext uri="{FF2B5EF4-FFF2-40B4-BE49-F238E27FC236}">
                      <a16:creationId xmlns:a16="http://schemas.microsoft.com/office/drawing/2014/main" id="{2537546E-9116-17A6-7A4B-522EBFC1B482}"/>
                    </a:ext>
                  </a:extLst>
                </p:cNvPr>
                <p:cNvSpPr/>
                <p:nvPr/>
              </p:nvSpPr>
              <p:spPr bwMode="auto">
                <a:xfrm>
                  <a:off x="1618008" y="1574533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四角形: 角を丸くする 557">
                  <a:extLst>
                    <a:ext uri="{FF2B5EF4-FFF2-40B4-BE49-F238E27FC236}">
                      <a16:creationId xmlns:a16="http://schemas.microsoft.com/office/drawing/2014/main" id="{04AF6186-2CED-77FB-80A1-C90998CE56E3}"/>
                    </a:ext>
                  </a:extLst>
                </p:cNvPr>
                <p:cNvSpPr/>
                <p:nvPr/>
              </p:nvSpPr>
              <p:spPr bwMode="auto">
                <a:xfrm>
                  <a:off x="2190630" y="1574533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1" name="四角形: 上の 2 つの角を丸める 142">
                <a:extLst>
                  <a:ext uri="{FF2B5EF4-FFF2-40B4-BE49-F238E27FC236}">
                    <a16:creationId xmlns:a16="http://schemas.microsoft.com/office/drawing/2014/main" id="{0A9FC46A-244A-2D1A-1B6D-37F9BB73826B}"/>
                  </a:ext>
                </a:extLst>
              </p:cNvPr>
              <p:cNvSpPr/>
              <p:nvPr/>
            </p:nvSpPr>
            <p:spPr bwMode="auto">
              <a:xfrm rot="2051111">
                <a:off x="1218736" y="2463233"/>
                <a:ext cx="331002" cy="742128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31002 w 331002"/>
                  <a:gd name="connsiteY0" fmla="*/ 356504 h 670099"/>
                  <a:gd name="connsiteX1" fmla="*/ 152417 w 331002"/>
                  <a:gd name="connsiteY1" fmla="*/ 670099 h 670099"/>
                  <a:gd name="connsiteX2" fmla="*/ 152417 w 331002"/>
                  <a:gd name="connsiteY2" fmla="*/ 670099 h 670099"/>
                  <a:gd name="connsiteX3" fmla="*/ 0 w 331002"/>
                  <a:gd name="connsiteY3" fmla="*/ 517682 h 670099"/>
                  <a:gd name="connsiteX4" fmla="*/ 20280 w 331002"/>
                  <a:gd name="connsiteY4" fmla="*/ 0 h 670099"/>
                  <a:gd name="connsiteX0" fmla="*/ 331002 w 331002"/>
                  <a:gd name="connsiteY0" fmla="*/ 340034 h 653629"/>
                  <a:gd name="connsiteX1" fmla="*/ 152417 w 331002"/>
                  <a:gd name="connsiteY1" fmla="*/ 653629 h 653629"/>
                  <a:gd name="connsiteX2" fmla="*/ 152417 w 331002"/>
                  <a:gd name="connsiteY2" fmla="*/ 653629 h 653629"/>
                  <a:gd name="connsiteX3" fmla="*/ 0 w 331002"/>
                  <a:gd name="connsiteY3" fmla="*/ 501212 h 653629"/>
                  <a:gd name="connsiteX4" fmla="*/ 9873 w 331002"/>
                  <a:gd name="connsiteY4" fmla="*/ 0 h 653629"/>
                  <a:gd name="connsiteX0" fmla="*/ 331002 w 331002"/>
                  <a:gd name="connsiteY0" fmla="*/ 344152 h 657747"/>
                  <a:gd name="connsiteX1" fmla="*/ 152417 w 331002"/>
                  <a:gd name="connsiteY1" fmla="*/ 657747 h 657747"/>
                  <a:gd name="connsiteX2" fmla="*/ 152417 w 331002"/>
                  <a:gd name="connsiteY2" fmla="*/ 657747 h 657747"/>
                  <a:gd name="connsiteX3" fmla="*/ 0 w 331002"/>
                  <a:gd name="connsiteY3" fmla="*/ 505330 h 657747"/>
                  <a:gd name="connsiteX4" fmla="*/ 12475 w 331002"/>
                  <a:gd name="connsiteY4" fmla="*/ 0 h 657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002" h="657747">
                    <a:moveTo>
                      <a:pt x="331002" y="344152"/>
                    </a:moveTo>
                    <a:cubicBezTo>
                      <a:pt x="331002" y="428330"/>
                      <a:pt x="236595" y="657747"/>
                      <a:pt x="152417" y="657747"/>
                    </a:cubicBezTo>
                    <a:lnTo>
                      <a:pt x="152417" y="657747"/>
                    </a:lnTo>
                    <a:cubicBezTo>
                      <a:pt x="68239" y="657747"/>
                      <a:pt x="0" y="589508"/>
                      <a:pt x="0" y="505330"/>
                    </a:cubicBezTo>
                    <a:lnTo>
                      <a:pt x="12475" y="0"/>
                    </a:lnTo>
                  </a:path>
                </a:pathLst>
              </a:custGeom>
              <a:solidFill>
                <a:srgbClr val="FF7C8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四角形: 角を丸くする 521">
                <a:extLst>
                  <a:ext uri="{FF2B5EF4-FFF2-40B4-BE49-F238E27FC236}">
                    <a16:creationId xmlns:a16="http://schemas.microsoft.com/office/drawing/2014/main" id="{4A8DD851-69A6-E6B7-FD2E-8FC3AC04D082}"/>
                  </a:ext>
                </a:extLst>
              </p:cNvPr>
              <p:cNvSpPr/>
              <p:nvPr/>
            </p:nvSpPr>
            <p:spPr>
              <a:xfrm rot="18900000">
                <a:off x="1026190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3" name="四角形: 上の 2 つの角を丸める 142">
                <a:extLst>
                  <a:ext uri="{FF2B5EF4-FFF2-40B4-BE49-F238E27FC236}">
                    <a16:creationId xmlns:a16="http://schemas.microsoft.com/office/drawing/2014/main" id="{CA425D40-49CA-9FFC-B501-BF30F7C5E287}"/>
                  </a:ext>
                </a:extLst>
              </p:cNvPr>
              <p:cNvSpPr/>
              <p:nvPr/>
            </p:nvSpPr>
            <p:spPr bwMode="auto">
              <a:xfrm rot="19262789" flipH="1">
                <a:off x="2399385" y="2439703"/>
                <a:ext cx="359725" cy="808813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  <a:gd name="connsiteX0" fmla="*/ 359725 w 359725"/>
                  <a:gd name="connsiteY0" fmla="*/ 315613 h 670099"/>
                  <a:gd name="connsiteX1" fmla="*/ 152417 w 359725"/>
                  <a:gd name="connsiteY1" fmla="*/ 670099 h 670099"/>
                  <a:gd name="connsiteX2" fmla="*/ 152417 w 359725"/>
                  <a:gd name="connsiteY2" fmla="*/ 670099 h 670099"/>
                  <a:gd name="connsiteX3" fmla="*/ 0 w 359725"/>
                  <a:gd name="connsiteY3" fmla="*/ 517682 h 670099"/>
                  <a:gd name="connsiteX4" fmla="*/ 20280 w 359725"/>
                  <a:gd name="connsiteY4" fmla="*/ 0 h 670099"/>
                  <a:gd name="connsiteX0" fmla="*/ 359725 w 359725"/>
                  <a:gd name="connsiteY0" fmla="*/ 312868 h 667354"/>
                  <a:gd name="connsiteX1" fmla="*/ 152417 w 359725"/>
                  <a:gd name="connsiteY1" fmla="*/ 667354 h 667354"/>
                  <a:gd name="connsiteX2" fmla="*/ 152417 w 359725"/>
                  <a:gd name="connsiteY2" fmla="*/ 667354 h 667354"/>
                  <a:gd name="connsiteX3" fmla="*/ 0 w 359725"/>
                  <a:gd name="connsiteY3" fmla="*/ 514937 h 667354"/>
                  <a:gd name="connsiteX4" fmla="*/ 19925 w 359725"/>
                  <a:gd name="connsiteY4" fmla="*/ 0 h 667354"/>
                  <a:gd name="connsiteX0" fmla="*/ 359725 w 359725"/>
                  <a:gd name="connsiteY0" fmla="*/ 308604 h 663090"/>
                  <a:gd name="connsiteX1" fmla="*/ 152417 w 359725"/>
                  <a:gd name="connsiteY1" fmla="*/ 663090 h 663090"/>
                  <a:gd name="connsiteX2" fmla="*/ 152417 w 359725"/>
                  <a:gd name="connsiteY2" fmla="*/ 663090 h 663090"/>
                  <a:gd name="connsiteX3" fmla="*/ 0 w 359725"/>
                  <a:gd name="connsiteY3" fmla="*/ 510673 h 663090"/>
                  <a:gd name="connsiteX4" fmla="*/ 21068 w 359725"/>
                  <a:gd name="connsiteY4" fmla="*/ 0 h 663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725" h="663090">
                    <a:moveTo>
                      <a:pt x="359725" y="308604"/>
                    </a:moveTo>
                    <a:cubicBezTo>
                      <a:pt x="359725" y="392782"/>
                      <a:pt x="236595" y="663090"/>
                      <a:pt x="152417" y="663090"/>
                    </a:cubicBezTo>
                    <a:lnTo>
                      <a:pt x="152417" y="663090"/>
                    </a:lnTo>
                    <a:cubicBezTo>
                      <a:pt x="68239" y="663090"/>
                      <a:pt x="0" y="594851"/>
                      <a:pt x="0" y="510673"/>
                    </a:cubicBezTo>
                    <a:lnTo>
                      <a:pt x="21068" y="0"/>
                    </a:lnTo>
                  </a:path>
                </a:pathLst>
              </a:custGeom>
              <a:solidFill>
                <a:srgbClr val="FF7C8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四角形: 角を丸くする 541">
                <a:extLst>
                  <a:ext uri="{FF2B5EF4-FFF2-40B4-BE49-F238E27FC236}">
                    <a16:creationId xmlns:a16="http://schemas.microsoft.com/office/drawing/2014/main" id="{6A67FE70-5CAF-E863-FA1F-489E6EA40734}"/>
                  </a:ext>
                </a:extLst>
              </p:cNvPr>
              <p:cNvSpPr/>
              <p:nvPr/>
            </p:nvSpPr>
            <p:spPr>
              <a:xfrm rot="2700000" flipH="1">
                <a:off x="2715138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93D95A3E-357E-F143-886A-313000FEE168}"/>
                  </a:ext>
                </a:extLst>
              </p:cNvPr>
              <p:cNvSpPr/>
              <p:nvPr/>
            </p:nvSpPr>
            <p:spPr bwMode="auto">
              <a:xfrm>
                <a:off x="1755125" y="2258023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41" name="グループ化 840">
              <a:extLst>
                <a:ext uri="{FF2B5EF4-FFF2-40B4-BE49-F238E27FC236}">
                  <a16:creationId xmlns:a16="http://schemas.microsoft.com/office/drawing/2014/main" id="{DCCD660E-613B-4472-069E-ED6A28F0425A}"/>
                </a:ext>
              </a:extLst>
            </p:cNvPr>
            <p:cNvGrpSpPr/>
            <p:nvPr/>
          </p:nvGrpSpPr>
          <p:grpSpPr>
            <a:xfrm>
              <a:off x="4116470" y="2909866"/>
              <a:ext cx="1777420" cy="682684"/>
              <a:chOff x="2536130" y="4510553"/>
              <a:chExt cx="1777420" cy="682684"/>
            </a:xfrm>
          </p:grpSpPr>
          <p:grpSp>
            <p:nvGrpSpPr>
              <p:cNvPr id="858" name="グループ化 857">
                <a:extLst>
                  <a:ext uri="{FF2B5EF4-FFF2-40B4-BE49-F238E27FC236}">
                    <a16:creationId xmlns:a16="http://schemas.microsoft.com/office/drawing/2014/main" id="{E125AB4A-0DED-9E88-EBC6-4559F625319E}"/>
                  </a:ext>
                </a:extLst>
              </p:cNvPr>
              <p:cNvGrpSpPr/>
              <p:nvPr/>
            </p:nvGrpSpPr>
            <p:grpSpPr>
              <a:xfrm>
                <a:off x="2536130" y="4510553"/>
                <a:ext cx="1777420" cy="682684"/>
                <a:chOff x="4299838" y="4436931"/>
                <a:chExt cx="1904880" cy="731640"/>
              </a:xfrm>
            </p:grpSpPr>
            <p:grpSp>
              <p:nvGrpSpPr>
                <p:cNvPr id="862" name="グループ化 861">
                  <a:extLst>
                    <a:ext uri="{FF2B5EF4-FFF2-40B4-BE49-F238E27FC236}">
                      <a16:creationId xmlns:a16="http://schemas.microsoft.com/office/drawing/2014/main" id="{2E32CA8F-DEFA-F7B5-19EA-858D413400C4}"/>
                    </a:ext>
                  </a:extLst>
                </p:cNvPr>
                <p:cNvGrpSpPr/>
                <p:nvPr/>
              </p:nvGrpSpPr>
              <p:grpSpPr>
                <a:xfrm>
                  <a:off x="4299838" y="4481772"/>
                  <a:ext cx="1904880" cy="686799"/>
                  <a:chOff x="4299838" y="4481772"/>
                  <a:chExt cx="1904880" cy="686799"/>
                </a:xfrm>
              </p:grpSpPr>
              <p:sp>
                <p:nvSpPr>
                  <p:cNvPr id="891" name="フリーフォーム: 図形 890">
                    <a:extLst>
                      <a:ext uri="{FF2B5EF4-FFF2-40B4-BE49-F238E27FC236}">
                        <a16:creationId xmlns:a16="http://schemas.microsoft.com/office/drawing/2014/main" id="{2F498E64-730F-9882-29FB-0A48731765D1}"/>
                      </a:ext>
                    </a:extLst>
                  </p:cNvPr>
                  <p:cNvSpPr/>
                  <p:nvPr/>
                </p:nvSpPr>
                <p:spPr>
                  <a:xfrm>
                    <a:off x="4338639" y="5034879"/>
                    <a:ext cx="1827278" cy="133692"/>
                  </a:xfrm>
                  <a:custGeom>
                    <a:avLst/>
                    <a:gdLst>
                      <a:gd name="connsiteX0" fmla="*/ 20507 w 1840679"/>
                      <a:gd name="connsiteY0" fmla="*/ 0 h 133692"/>
                      <a:gd name="connsiteX1" fmla="*/ 1820173 w 1840679"/>
                      <a:gd name="connsiteY1" fmla="*/ 0 h 133692"/>
                      <a:gd name="connsiteX2" fmla="*/ 1840679 w 1840679"/>
                      <a:gd name="connsiteY2" fmla="*/ 54836 h 133692"/>
                      <a:gd name="connsiteX3" fmla="*/ 1840679 w 1840679"/>
                      <a:gd name="connsiteY3" fmla="*/ 88173 h 133692"/>
                      <a:gd name="connsiteX4" fmla="*/ 1754898 w 1840679"/>
                      <a:gd name="connsiteY4" fmla="*/ 133692 h 133692"/>
                      <a:gd name="connsiteX5" fmla="*/ 85781 w 1840679"/>
                      <a:gd name="connsiteY5" fmla="*/ 133692 h 133692"/>
                      <a:gd name="connsiteX6" fmla="*/ 0 w 1840679"/>
                      <a:gd name="connsiteY6" fmla="*/ 88173 h 133692"/>
                      <a:gd name="connsiteX7" fmla="*/ 0 w 1840679"/>
                      <a:gd name="connsiteY7" fmla="*/ 54836 h 133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40679" h="133692">
                        <a:moveTo>
                          <a:pt x="20507" y="0"/>
                        </a:moveTo>
                        <a:lnTo>
                          <a:pt x="1820173" y="0"/>
                        </a:lnTo>
                        <a:lnTo>
                          <a:pt x="1840679" y="54836"/>
                        </a:lnTo>
                        <a:lnTo>
                          <a:pt x="1840679" y="88173"/>
                        </a:lnTo>
                        <a:cubicBezTo>
                          <a:pt x="1840679" y="113313"/>
                          <a:pt x="1802274" y="133692"/>
                          <a:pt x="1754898" y="133692"/>
                        </a:cubicBezTo>
                        <a:lnTo>
                          <a:pt x="85781" y="133692"/>
                        </a:lnTo>
                        <a:cubicBezTo>
                          <a:pt x="38406" y="133692"/>
                          <a:pt x="0" y="113313"/>
                          <a:pt x="0" y="88173"/>
                        </a:cubicBezTo>
                        <a:lnTo>
                          <a:pt x="0" y="54836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2" name="フリーフォーム: 図形 891">
                    <a:extLst>
                      <a:ext uri="{FF2B5EF4-FFF2-40B4-BE49-F238E27FC236}">
                        <a16:creationId xmlns:a16="http://schemas.microsoft.com/office/drawing/2014/main" id="{76D2A2DC-377E-CD99-2F69-8643A0EB3869}"/>
                      </a:ext>
                    </a:extLst>
                  </p:cNvPr>
                  <p:cNvSpPr/>
                  <p:nvPr/>
                </p:nvSpPr>
                <p:spPr>
                  <a:xfrm>
                    <a:off x="4299838" y="4481772"/>
                    <a:ext cx="1904880" cy="634671"/>
                  </a:xfrm>
                  <a:custGeom>
                    <a:avLst/>
                    <a:gdLst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1924177 w 4452959"/>
                      <a:gd name="connsiteY11" fmla="*/ 2592287 h 2592287"/>
                      <a:gd name="connsiteX12" fmla="*/ 207521 w 4452959"/>
                      <a:gd name="connsiteY12" fmla="*/ 2592287 h 2592287"/>
                      <a:gd name="connsiteX13" fmla="*/ 0 w 4452959"/>
                      <a:gd name="connsiteY13" fmla="*/ 2384766 h 2592287"/>
                      <a:gd name="connsiteX14" fmla="*/ 432048 w 4452959"/>
                      <a:gd name="connsiteY14" fmla="*/ 207520 h 2592287"/>
                      <a:gd name="connsiteX15" fmla="*/ 639568 w 4452959"/>
                      <a:gd name="connsiteY15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207521 w 4452959"/>
                      <a:gd name="connsiteY11" fmla="*/ 2592287 h 2592287"/>
                      <a:gd name="connsiteX12" fmla="*/ 0 w 4452959"/>
                      <a:gd name="connsiteY12" fmla="*/ 2384766 h 2592287"/>
                      <a:gd name="connsiteX13" fmla="*/ 432048 w 4452959"/>
                      <a:gd name="connsiteY13" fmla="*/ 207520 h 2592287"/>
                      <a:gd name="connsiteX14" fmla="*/ 639568 w 4452959"/>
                      <a:gd name="connsiteY14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07521 w 4452959"/>
                      <a:gd name="connsiteY10" fmla="*/ 2592287 h 2592287"/>
                      <a:gd name="connsiteX11" fmla="*/ 0 w 4452959"/>
                      <a:gd name="connsiteY11" fmla="*/ 2384766 h 2592287"/>
                      <a:gd name="connsiteX12" fmla="*/ 432048 w 4452959"/>
                      <a:gd name="connsiteY12" fmla="*/ 207520 h 2592287"/>
                      <a:gd name="connsiteX13" fmla="*/ 639568 w 4452959"/>
                      <a:gd name="connsiteY13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75448 w 4452959"/>
                      <a:gd name="connsiteY3" fmla="*/ 16308 h 2592287"/>
                      <a:gd name="connsiteX4" fmla="*/ 2356224 w 4452959"/>
                      <a:gd name="connsiteY4" fmla="*/ 0 h 2592287"/>
                      <a:gd name="connsiteX5" fmla="*/ 3813390 w 4452959"/>
                      <a:gd name="connsiteY5" fmla="*/ 0 h 2592287"/>
                      <a:gd name="connsiteX6" fmla="*/ 4020911 w 4452959"/>
                      <a:gd name="connsiteY6" fmla="*/ 207520 h 2592287"/>
                      <a:gd name="connsiteX7" fmla="*/ 4452959 w 4452959"/>
                      <a:gd name="connsiteY7" fmla="*/ 2384766 h 2592287"/>
                      <a:gd name="connsiteX8" fmla="*/ 4245438 w 4452959"/>
                      <a:gd name="connsiteY8" fmla="*/ 2592287 h 2592287"/>
                      <a:gd name="connsiteX9" fmla="*/ 207521 w 4452959"/>
                      <a:gd name="connsiteY9" fmla="*/ 2592287 h 2592287"/>
                      <a:gd name="connsiteX10" fmla="*/ 0 w 4452959"/>
                      <a:gd name="connsiteY10" fmla="*/ 2384766 h 2592287"/>
                      <a:gd name="connsiteX11" fmla="*/ 432048 w 4452959"/>
                      <a:gd name="connsiteY11" fmla="*/ 207520 h 2592287"/>
                      <a:gd name="connsiteX12" fmla="*/ 639568 w 4452959"/>
                      <a:gd name="connsiteY12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356224 w 4452959"/>
                      <a:gd name="connsiteY3" fmla="*/ 0 h 2592287"/>
                      <a:gd name="connsiteX4" fmla="*/ 3813390 w 4452959"/>
                      <a:gd name="connsiteY4" fmla="*/ 0 h 2592287"/>
                      <a:gd name="connsiteX5" fmla="*/ 4020911 w 4452959"/>
                      <a:gd name="connsiteY5" fmla="*/ 207520 h 2592287"/>
                      <a:gd name="connsiteX6" fmla="*/ 4452959 w 4452959"/>
                      <a:gd name="connsiteY6" fmla="*/ 2384766 h 2592287"/>
                      <a:gd name="connsiteX7" fmla="*/ 4245438 w 4452959"/>
                      <a:gd name="connsiteY7" fmla="*/ 2592287 h 2592287"/>
                      <a:gd name="connsiteX8" fmla="*/ 207521 w 4452959"/>
                      <a:gd name="connsiteY8" fmla="*/ 2592287 h 2592287"/>
                      <a:gd name="connsiteX9" fmla="*/ 0 w 4452959"/>
                      <a:gd name="connsiteY9" fmla="*/ 2384766 h 2592287"/>
                      <a:gd name="connsiteX10" fmla="*/ 432048 w 4452959"/>
                      <a:gd name="connsiteY10" fmla="*/ 207520 h 2592287"/>
                      <a:gd name="connsiteX11" fmla="*/ 639568 w 4452959"/>
                      <a:gd name="connsiteY11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356224 w 4452959"/>
                      <a:gd name="connsiteY2" fmla="*/ 0 h 2592287"/>
                      <a:gd name="connsiteX3" fmla="*/ 3813390 w 4452959"/>
                      <a:gd name="connsiteY3" fmla="*/ 0 h 2592287"/>
                      <a:gd name="connsiteX4" fmla="*/ 4020911 w 4452959"/>
                      <a:gd name="connsiteY4" fmla="*/ 207520 h 2592287"/>
                      <a:gd name="connsiteX5" fmla="*/ 4452959 w 4452959"/>
                      <a:gd name="connsiteY5" fmla="*/ 2384766 h 2592287"/>
                      <a:gd name="connsiteX6" fmla="*/ 4245438 w 4452959"/>
                      <a:gd name="connsiteY6" fmla="*/ 2592287 h 2592287"/>
                      <a:gd name="connsiteX7" fmla="*/ 207521 w 4452959"/>
                      <a:gd name="connsiteY7" fmla="*/ 2592287 h 2592287"/>
                      <a:gd name="connsiteX8" fmla="*/ 0 w 4452959"/>
                      <a:gd name="connsiteY8" fmla="*/ 2384766 h 2592287"/>
                      <a:gd name="connsiteX9" fmla="*/ 432048 w 4452959"/>
                      <a:gd name="connsiteY9" fmla="*/ 207520 h 2592287"/>
                      <a:gd name="connsiteX10" fmla="*/ 639568 w 4452959"/>
                      <a:gd name="connsiteY10" fmla="*/ 0 h 2592287"/>
                      <a:gd name="connsiteX0" fmla="*/ 639568 w 4452959"/>
                      <a:gd name="connsiteY0" fmla="*/ 0 h 2592287"/>
                      <a:gd name="connsiteX1" fmla="*/ 2356224 w 4452959"/>
                      <a:gd name="connsiteY1" fmla="*/ 0 h 2592287"/>
                      <a:gd name="connsiteX2" fmla="*/ 3813390 w 4452959"/>
                      <a:gd name="connsiteY2" fmla="*/ 0 h 2592287"/>
                      <a:gd name="connsiteX3" fmla="*/ 4020911 w 4452959"/>
                      <a:gd name="connsiteY3" fmla="*/ 207520 h 2592287"/>
                      <a:gd name="connsiteX4" fmla="*/ 4452959 w 4452959"/>
                      <a:gd name="connsiteY4" fmla="*/ 2384766 h 2592287"/>
                      <a:gd name="connsiteX5" fmla="*/ 4245438 w 4452959"/>
                      <a:gd name="connsiteY5" fmla="*/ 2592287 h 2592287"/>
                      <a:gd name="connsiteX6" fmla="*/ 207521 w 4452959"/>
                      <a:gd name="connsiteY6" fmla="*/ 2592287 h 2592287"/>
                      <a:gd name="connsiteX7" fmla="*/ 0 w 4452959"/>
                      <a:gd name="connsiteY7" fmla="*/ 2384766 h 2592287"/>
                      <a:gd name="connsiteX8" fmla="*/ 432048 w 4452959"/>
                      <a:gd name="connsiteY8" fmla="*/ 207520 h 2592287"/>
                      <a:gd name="connsiteX9" fmla="*/ 639568 w 4452959"/>
                      <a:gd name="connsiteY9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32048 w 4452959"/>
                      <a:gd name="connsiteY7" fmla="*/ 207520 h 2592287"/>
                      <a:gd name="connsiteX8" fmla="*/ 639568 w 4452959"/>
                      <a:gd name="connsiteY8" fmla="*/ 0 h 2592287"/>
                      <a:gd name="connsiteX0" fmla="*/ 646479 w 4459870"/>
                      <a:gd name="connsiteY0" fmla="*/ 0 h 2592287"/>
                      <a:gd name="connsiteX1" fmla="*/ 3820301 w 4459870"/>
                      <a:gd name="connsiteY1" fmla="*/ 0 h 2592287"/>
                      <a:gd name="connsiteX2" fmla="*/ 4027822 w 4459870"/>
                      <a:gd name="connsiteY2" fmla="*/ 207520 h 2592287"/>
                      <a:gd name="connsiteX3" fmla="*/ 4459870 w 4459870"/>
                      <a:gd name="connsiteY3" fmla="*/ 2384766 h 2592287"/>
                      <a:gd name="connsiteX4" fmla="*/ 4252349 w 4459870"/>
                      <a:gd name="connsiteY4" fmla="*/ 2592287 h 2592287"/>
                      <a:gd name="connsiteX5" fmla="*/ 214432 w 4459870"/>
                      <a:gd name="connsiteY5" fmla="*/ 2592287 h 2592287"/>
                      <a:gd name="connsiteX6" fmla="*/ 6911 w 4459870"/>
                      <a:gd name="connsiteY6" fmla="*/ 2384766 h 2592287"/>
                      <a:gd name="connsiteX7" fmla="*/ 438959 w 4459870"/>
                      <a:gd name="connsiteY7" fmla="*/ 207520 h 2592287"/>
                      <a:gd name="connsiteX8" fmla="*/ 646479 w 4459870"/>
                      <a:gd name="connsiteY8" fmla="*/ 0 h 2592287"/>
                      <a:gd name="connsiteX0" fmla="*/ 646479 w 4465275"/>
                      <a:gd name="connsiteY0" fmla="*/ 0 h 2592287"/>
                      <a:gd name="connsiteX1" fmla="*/ 3820301 w 4465275"/>
                      <a:gd name="connsiteY1" fmla="*/ 0 h 2592287"/>
                      <a:gd name="connsiteX2" fmla="*/ 4027822 w 4465275"/>
                      <a:gd name="connsiteY2" fmla="*/ 207520 h 2592287"/>
                      <a:gd name="connsiteX3" fmla="*/ 4459870 w 4465275"/>
                      <a:gd name="connsiteY3" fmla="*/ 2384766 h 2592287"/>
                      <a:gd name="connsiteX4" fmla="*/ 4252349 w 4465275"/>
                      <a:gd name="connsiteY4" fmla="*/ 2592287 h 2592287"/>
                      <a:gd name="connsiteX5" fmla="*/ 214432 w 4465275"/>
                      <a:gd name="connsiteY5" fmla="*/ 2592287 h 2592287"/>
                      <a:gd name="connsiteX6" fmla="*/ 6911 w 4465275"/>
                      <a:gd name="connsiteY6" fmla="*/ 2384766 h 2592287"/>
                      <a:gd name="connsiteX7" fmla="*/ 438959 w 4465275"/>
                      <a:gd name="connsiteY7" fmla="*/ 207520 h 2592287"/>
                      <a:gd name="connsiteX8" fmla="*/ 646479 w 4465275"/>
                      <a:gd name="connsiteY8" fmla="*/ 0 h 2592287"/>
                      <a:gd name="connsiteX0" fmla="*/ 635893 w 4454689"/>
                      <a:gd name="connsiteY0" fmla="*/ 0 h 2592287"/>
                      <a:gd name="connsiteX1" fmla="*/ 3809715 w 4454689"/>
                      <a:gd name="connsiteY1" fmla="*/ 0 h 2592287"/>
                      <a:gd name="connsiteX2" fmla="*/ 4017236 w 4454689"/>
                      <a:gd name="connsiteY2" fmla="*/ 207520 h 2592287"/>
                      <a:gd name="connsiteX3" fmla="*/ 4449284 w 4454689"/>
                      <a:gd name="connsiteY3" fmla="*/ 2384766 h 2592287"/>
                      <a:gd name="connsiteX4" fmla="*/ 4241763 w 4454689"/>
                      <a:gd name="connsiteY4" fmla="*/ 2592287 h 2592287"/>
                      <a:gd name="connsiteX5" fmla="*/ 203846 w 4454689"/>
                      <a:gd name="connsiteY5" fmla="*/ 2592287 h 2592287"/>
                      <a:gd name="connsiteX6" fmla="*/ 7397 w 4454689"/>
                      <a:gd name="connsiteY6" fmla="*/ 2248600 h 2592287"/>
                      <a:gd name="connsiteX7" fmla="*/ 428373 w 4454689"/>
                      <a:gd name="connsiteY7" fmla="*/ 207520 h 2592287"/>
                      <a:gd name="connsiteX8" fmla="*/ 635893 w 4454689"/>
                      <a:gd name="connsiteY8" fmla="*/ 0 h 2592287"/>
                      <a:gd name="connsiteX0" fmla="*/ 635893 w 4428144"/>
                      <a:gd name="connsiteY0" fmla="*/ 0 h 2592287"/>
                      <a:gd name="connsiteX1" fmla="*/ 3809715 w 4428144"/>
                      <a:gd name="connsiteY1" fmla="*/ 0 h 2592287"/>
                      <a:gd name="connsiteX2" fmla="*/ 4017236 w 4428144"/>
                      <a:gd name="connsiteY2" fmla="*/ 207520 h 2592287"/>
                      <a:gd name="connsiteX3" fmla="*/ 4421607 w 4428144"/>
                      <a:gd name="connsiteY3" fmla="*/ 2258329 h 2592287"/>
                      <a:gd name="connsiteX4" fmla="*/ 4241763 w 4428144"/>
                      <a:gd name="connsiteY4" fmla="*/ 2592287 h 2592287"/>
                      <a:gd name="connsiteX5" fmla="*/ 203846 w 4428144"/>
                      <a:gd name="connsiteY5" fmla="*/ 2592287 h 2592287"/>
                      <a:gd name="connsiteX6" fmla="*/ 7397 w 4428144"/>
                      <a:gd name="connsiteY6" fmla="*/ 2248600 h 2592287"/>
                      <a:gd name="connsiteX7" fmla="*/ 428373 w 4428144"/>
                      <a:gd name="connsiteY7" fmla="*/ 207520 h 2592287"/>
                      <a:gd name="connsiteX8" fmla="*/ 635893 w 4428144"/>
                      <a:gd name="connsiteY8" fmla="*/ 0 h 259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28144" h="2592287">
                        <a:moveTo>
                          <a:pt x="635893" y="0"/>
                        </a:moveTo>
                        <a:lnTo>
                          <a:pt x="3809715" y="0"/>
                        </a:lnTo>
                        <a:cubicBezTo>
                          <a:pt x="3924326" y="0"/>
                          <a:pt x="4017236" y="92910"/>
                          <a:pt x="4017236" y="207520"/>
                        </a:cubicBezTo>
                        <a:cubicBezTo>
                          <a:pt x="4161252" y="933269"/>
                          <a:pt x="4388393" y="2095088"/>
                          <a:pt x="4421607" y="2258329"/>
                        </a:cubicBezTo>
                        <a:cubicBezTo>
                          <a:pt x="4454821" y="2421570"/>
                          <a:pt x="4356374" y="2592287"/>
                          <a:pt x="4241763" y="2592287"/>
                        </a:cubicBezTo>
                        <a:lnTo>
                          <a:pt x="203846" y="2592287"/>
                        </a:lnTo>
                        <a:cubicBezTo>
                          <a:pt x="89235" y="2592287"/>
                          <a:pt x="-31350" y="2402116"/>
                          <a:pt x="7397" y="2248600"/>
                        </a:cubicBezTo>
                        <a:cubicBezTo>
                          <a:pt x="46144" y="2095084"/>
                          <a:pt x="284357" y="933269"/>
                          <a:pt x="428373" y="207520"/>
                        </a:cubicBezTo>
                        <a:cubicBezTo>
                          <a:pt x="428373" y="92910"/>
                          <a:pt x="521282" y="0"/>
                          <a:pt x="635893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3" name="フリーフォーム: 図形 892">
                    <a:extLst>
                      <a:ext uri="{FF2B5EF4-FFF2-40B4-BE49-F238E27FC236}">
                        <a16:creationId xmlns:a16="http://schemas.microsoft.com/office/drawing/2014/main" id="{4218A209-A45F-0931-8EC8-86DDAD0D9372}"/>
                      </a:ext>
                    </a:extLst>
                  </p:cNvPr>
                  <p:cNvSpPr/>
                  <p:nvPr/>
                </p:nvSpPr>
                <p:spPr>
                  <a:xfrm>
                    <a:off x="4380809" y="4533900"/>
                    <a:ext cx="1752116" cy="511970"/>
                  </a:xfrm>
                  <a:custGeom>
                    <a:avLst/>
                    <a:gdLst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1924177 w 4452959"/>
                      <a:gd name="connsiteY11" fmla="*/ 2592287 h 2592287"/>
                      <a:gd name="connsiteX12" fmla="*/ 207521 w 4452959"/>
                      <a:gd name="connsiteY12" fmla="*/ 2592287 h 2592287"/>
                      <a:gd name="connsiteX13" fmla="*/ 0 w 4452959"/>
                      <a:gd name="connsiteY13" fmla="*/ 2384766 h 2592287"/>
                      <a:gd name="connsiteX14" fmla="*/ 432048 w 4452959"/>
                      <a:gd name="connsiteY14" fmla="*/ 207520 h 2592287"/>
                      <a:gd name="connsiteX15" fmla="*/ 639568 w 4452959"/>
                      <a:gd name="connsiteY15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207521 w 4452959"/>
                      <a:gd name="connsiteY11" fmla="*/ 2592287 h 2592287"/>
                      <a:gd name="connsiteX12" fmla="*/ 0 w 4452959"/>
                      <a:gd name="connsiteY12" fmla="*/ 2384766 h 2592287"/>
                      <a:gd name="connsiteX13" fmla="*/ 432048 w 4452959"/>
                      <a:gd name="connsiteY13" fmla="*/ 207520 h 2592287"/>
                      <a:gd name="connsiteX14" fmla="*/ 639568 w 4452959"/>
                      <a:gd name="connsiteY14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07521 w 4452959"/>
                      <a:gd name="connsiteY10" fmla="*/ 2592287 h 2592287"/>
                      <a:gd name="connsiteX11" fmla="*/ 0 w 4452959"/>
                      <a:gd name="connsiteY11" fmla="*/ 2384766 h 2592287"/>
                      <a:gd name="connsiteX12" fmla="*/ 432048 w 4452959"/>
                      <a:gd name="connsiteY12" fmla="*/ 207520 h 2592287"/>
                      <a:gd name="connsiteX13" fmla="*/ 639568 w 4452959"/>
                      <a:gd name="connsiteY13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75448 w 4452959"/>
                      <a:gd name="connsiteY3" fmla="*/ 16308 h 2592287"/>
                      <a:gd name="connsiteX4" fmla="*/ 2356224 w 4452959"/>
                      <a:gd name="connsiteY4" fmla="*/ 0 h 2592287"/>
                      <a:gd name="connsiteX5" fmla="*/ 3813390 w 4452959"/>
                      <a:gd name="connsiteY5" fmla="*/ 0 h 2592287"/>
                      <a:gd name="connsiteX6" fmla="*/ 4020911 w 4452959"/>
                      <a:gd name="connsiteY6" fmla="*/ 207520 h 2592287"/>
                      <a:gd name="connsiteX7" fmla="*/ 4452959 w 4452959"/>
                      <a:gd name="connsiteY7" fmla="*/ 2384766 h 2592287"/>
                      <a:gd name="connsiteX8" fmla="*/ 4245438 w 4452959"/>
                      <a:gd name="connsiteY8" fmla="*/ 2592287 h 2592287"/>
                      <a:gd name="connsiteX9" fmla="*/ 207521 w 4452959"/>
                      <a:gd name="connsiteY9" fmla="*/ 2592287 h 2592287"/>
                      <a:gd name="connsiteX10" fmla="*/ 0 w 4452959"/>
                      <a:gd name="connsiteY10" fmla="*/ 2384766 h 2592287"/>
                      <a:gd name="connsiteX11" fmla="*/ 432048 w 4452959"/>
                      <a:gd name="connsiteY11" fmla="*/ 207520 h 2592287"/>
                      <a:gd name="connsiteX12" fmla="*/ 639568 w 4452959"/>
                      <a:gd name="connsiteY12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356224 w 4452959"/>
                      <a:gd name="connsiteY3" fmla="*/ 0 h 2592287"/>
                      <a:gd name="connsiteX4" fmla="*/ 3813390 w 4452959"/>
                      <a:gd name="connsiteY4" fmla="*/ 0 h 2592287"/>
                      <a:gd name="connsiteX5" fmla="*/ 4020911 w 4452959"/>
                      <a:gd name="connsiteY5" fmla="*/ 207520 h 2592287"/>
                      <a:gd name="connsiteX6" fmla="*/ 4452959 w 4452959"/>
                      <a:gd name="connsiteY6" fmla="*/ 2384766 h 2592287"/>
                      <a:gd name="connsiteX7" fmla="*/ 4245438 w 4452959"/>
                      <a:gd name="connsiteY7" fmla="*/ 2592287 h 2592287"/>
                      <a:gd name="connsiteX8" fmla="*/ 207521 w 4452959"/>
                      <a:gd name="connsiteY8" fmla="*/ 2592287 h 2592287"/>
                      <a:gd name="connsiteX9" fmla="*/ 0 w 4452959"/>
                      <a:gd name="connsiteY9" fmla="*/ 2384766 h 2592287"/>
                      <a:gd name="connsiteX10" fmla="*/ 432048 w 4452959"/>
                      <a:gd name="connsiteY10" fmla="*/ 207520 h 2592287"/>
                      <a:gd name="connsiteX11" fmla="*/ 639568 w 4452959"/>
                      <a:gd name="connsiteY11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356224 w 4452959"/>
                      <a:gd name="connsiteY2" fmla="*/ 0 h 2592287"/>
                      <a:gd name="connsiteX3" fmla="*/ 3813390 w 4452959"/>
                      <a:gd name="connsiteY3" fmla="*/ 0 h 2592287"/>
                      <a:gd name="connsiteX4" fmla="*/ 4020911 w 4452959"/>
                      <a:gd name="connsiteY4" fmla="*/ 207520 h 2592287"/>
                      <a:gd name="connsiteX5" fmla="*/ 4452959 w 4452959"/>
                      <a:gd name="connsiteY5" fmla="*/ 2384766 h 2592287"/>
                      <a:gd name="connsiteX6" fmla="*/ 4245438 w 4452959"/>
                      <a:gd name="connsiteY6" fmla="*/ 2592287 h 2592287"/>
                      <a:gd name="connsiteX7" fmla="*/ 207521 w 4452959"/>
                      <a:gd name="connsiteY7" fmla="*/ 2592287 h 2592287"/>
                      <a:gd name="connsiteX8" fmla="*/ 0 w 4452959"/>
                      <a:gd name="connsiteY8" fmla="*/ 2384766 h 2592287"/>
                      <a:gd name="connsiteX9" fmla="*/ 432048 w 4452959"/>
                      <a:gd name="connsiteY9" fmla="*/ 207520 h 2592287"/>
                      <a:gd name="connsiteX10" fmla="*/ 639568 w 4452959"/>
                      <a:gd name="connsiteY10" fmla="*/ 0 h 2592287"/>
                      <a:gd name="connsiteX0" fmla="*/ 639568 w 4452959"/>
                      <a:gd name="connsiteY0" fmla="*/ 0 h 2592287"/>
                      <a:gd name="connsiteX1" fmla="*/ 2356224 w 4452959"/>
                      <a:gd name="connsiteY1" fmla="*/ 0 h 2592287"/>
                      <a:gd name="connsiteX2" fmla="*/ 3813390 w 4452959"/>
                      <a:gd name="connsiteY2" fmla="*/ 0 h 2592287"/>
                      <a:gd name="connsiteX3" fmla="*/ 4020911 w 4452959"/>
                      <a:gd name="connsiteY3" fmla="*/ 207520 h 2592287"/>
                      <a:gd name="connsiteX4" fmla="*/ 4452959 w 4452959"/>
                      <a:gd name="connsiteY4" fmla="*/ 2384766 h 2592287"/>
                      <a:gd name="connsiteX5" fmla="*/ 4245438 w 4452959"/>
                      <a:gd name="connsiteY5" fmla="*/ 2592287 h 2592287"/>
                      <a:gd name="connsiteX6" fmla="*/ 207521 w 4452959"/>
                      <a:gd name="connsiteY6" fmla="*/ 2592287 h 2592287"/>
                      <a:gd name="connsiteX7" fmla="*/ 0 w 4452959"/>
                      <a:gd name="connsiteY7" fmla="*/ 2384766 h 2592287"/>
                      <a:gd name="connsiteX8" fmla="*/ 432048 w 4452959"/>
                      <a:gd name="connsiteY8" fmla="*/ 207520 h 2592287"/>
                      <a:gd name="connsiteX9" fmla="*/ 639568 w 4452959"/>
                      <a:gd name="connsiteY9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32048 w 4452959"/>
                      <a:gd name="connsiteY7" fmla="*/ 207520 h 2592287"/>
                      <a:gd name="connsiteX8" fmla="*/ 639568 w 4452959"/>
                      <a:gd name="connsiteY8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639568 w 4452959"/>
                      <a:gd name="connsiteY8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639568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128848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305958 w 4452959"/>
                      <a:gd name="connsiteY4" fmla="*/ 2592287 h 2592287"/>
                      <a:gd name="connsiteX5" fmla="*/ 128848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52959" h="2592287">
                        <a:moveTo>
                          <a:pt x="579050" y="0"/>
                        </a:moveTo>
                        <a:lnTo>
                          <a:pt x="3867856" y="0"/>
                        </a:lnTo>
                        <a:cubicBezTo>
                          <a:pt x="3982467" y="0"/>
                          <a:pt x="4057221" y="92910"/>
                          <a:pt x="4057221" y="207520"/>
                        </a:cubicBezTo>
                        <a:lnTo>
                          <a:pt x="4452959" y="2384766"/>
                        </a:lnTo>
                        <a:cubicBezTo>
                          <a:pt x="4452959" y="2499377"/>
                          <a:pt x="4420569" y="2592287"/>
                          <a:pt x="4305958" y="2592287"/>
                        </a:cubicBezTo>
                        <a:lnTo>
                          <a:pt x="128848" y="2592287"/>
                        </a:lnTo>
                        <a:cubicBezTo>
                          <a:pt x="14237" y="2592287"/>
                          <a:pt x="0" y="2499377"/>
                          <a:pt x="0" y="2384766"/>
                        </a:cubicBezTo>
                        <a:cubicBezTo>
                          <a:pt x="144016" y="1659017"/>
                          <a:pt x="257773" y="921399"/>
                          <a:pt x="401789" y="195650"/>
                        </a:cubicBezTo>
                        <a:cubicBezTo>
                          <a:pt x="401789" y="81040"/>
                          <a:pt x="464439" y="0"/>
                          <a:pt x="579050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1" name="フリーフォーム: 図形 910">
                    <a:extLst>
                      <a:ext uri="{FF2B5EF4-FFF2-40B4-BE49-F238E27FC236}">
                        <a16:creationId xmlns:a16="http://schemas.microsoft.com/office/drawing/2014/main" id="{A40E2C38-3B4E-1E53-BBF1-D353ED0AC231}"/>
                      </a:ext>
                    </a:extLst>
                  </p:cNvPr>
                  <p:cNvSpPr/>
                  <p:nvPr/>
                </p:nvSpPr>
                <p:spPr>
                  <a:xfrm>
                    <a:off x="4380809" y="4535873"/>
                    <a:ext cx="1752116" cy="509997"/>
                  </a:xfrm>
                  <a:custGeom>
                    <a:avLst/>
                    <a:gdLst>
                      <a:gd name="connsiteX0" fmla="*/ 227840 w 1752116"/>
                      <a:gd name="connsiteY0" fmla="*/ 0 h 509997"/>
                      <a:gd name="connsiteX1" fmla="*/ 1521894 w 1752116"/>
                      <a:gd name="connsiteY1" fmla="*/ 0 h 509997"/>
                      <a:gd name="connsiteX2" fmla="*/ 1596404 w 1752116"/>
                      <a:gd name="connsiteY2" fmla="*/ 40985 h 509997"/>
                      <a:gd name="connsiteX3" fmla="*/ 1752116 w 1752116"/>
                      <a:gd name="connsiteY3" fmla="*/ 470985 h 509997"/>
                      <a:gd name="connsiteX4" fmla="*/ 1740107 w 1752116"/>
                      <a:gd name="connsiteY4" fmla="*/ 499966 h 509997"/>
                      <a:gd name="connsiteX5" fmla="*/ 1707947 w 1752116"/>
                      <a:gd name="connsiteY5" fmla="*/ 508389 h 509997"/>
                      <a:gd name="connsiteX6" fmla="*/ 1569959 w 1752116"/>
                      <a:gd name="connsiteY6" fmla="*/ 88724 h 509997"/>
                      <a:gd name="connsiteX7" fmla="*/ 1498184 w 1752116"/>
                      <a:gd name="connsiteY7" fmla="*/ 45244 h 509997"/>
                      <a:gd name="connsiteX8" fmla="*/ 251638 w 1752116"/>
                      <a:gd name="connsiteY8" fmla="*/ 45244 h 509997"/>
                      <a:gd name="connsiteX9" fmla="*/ 184451 w 1752116"/>
                      <a:gd name="connsiteY9" fmla="*/ 86237 h 509997"/>
                      <a:gd name="connsiteX10" fmla="*/ 43753 w 1752116"/>
                      <a:gd name="connsiteY10" fmla="*/ 509997 h 509997"/>
                      <a:gd name="connsiteX11" fmla="*/ 8438 w 1752116"/>
                      <a:gd name="connsiteY11" fmla="*/ 499966 h 509997"/>
                      <a:gd name="connsiteX12" fmla="*/ 0 w 1752116"/>
                      <a:gd name="connsiteY12" fmla="*/ 470985 h 509997"/>
                      <a:gd name="connsiteX13" fmla="*/ 158093 w 1752116"/>
                      <a:gd name="connsiteY13" fmla="*/ 38641 h 509997"/>
                      <a:gd name="connsiteX14" fmla="*/ 227840 w 1752116"/>
                      <a:gd name="connsiteY14" fmla="*/ 0 h 509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752116" h="509997">
                        <a:moveTo>
                          <a:pt x="227840" y="0"/>
                        </a:moveTo>
                        <a:lnTo>
                          <a:pt x="1521894" y="0"/>
                        </a:lnTo>
                        <a:cubicBezTo>
                          <a:pt x="1566991" y="0"/>
                          <a:pt x="1596404" y="18350"/>
                          <a:pt x="1596404" y="40985"/>
                        </a:cubicBezTo>
                        <a:lnTo>
                          <a:pt x="1752116" y="470985"/>
                        </a:lnTo>
                        <a:cubicBezTo>
                          <a:pt x="1752116" y="482303"/>
                          <a:pt x="1748930" y="492549"/>
                          <a:pt x="1740107" y="499966"/>
                        </a:cubicBezTo>
                        <a:lnTo>
                          <a:pt x="1707947" y="508389"/>
                        </a:lnTo>
                        <a:lnTo>
                          <a:pt x="1569959" y="88724"/>
                        </a:lnTo>
                        <a:cubicBezTo>
                          <a:pt x="1569959" y="64711"/>
                          <a:pt x="1541625" y="45244"/>
                          <a:pt x="1498184" y="45244"/>
                        </a:cubicBezTo>
                        <a:lnTo>
                          <a:pt x="251638" y="45244"/>
                        </a:lnTo>
                        <a:cubicBezTo>
                          <a:pt x="208197" y="45244"/>
                          <a:pt x="184451" y="62224"/>
                          <a:pt x="184451" y="86237"/>
                        </a:cubicBezTo>
                        <a:lnTo>
                          <a:pt x="43753" y="509997"/>
                        </a:lnTo>
                        <a:lnTo>
                          <a:pt x="8438" y="499966"/>
                        </a:lnTo>
                        <a:cubicBezTo>
                          <a:pt x="1401" y="492549"/>
                          <a:pt x="0" y="482303"/>
                          <a:pt x="0" y="470985"/>
                        </a:cubicBezTo>
                        <a:cubicBezTo>
                          <a:pt x="56667" y="327652"/>
                          <a:pt x="101427" y="181974"/>
                          <a:pt x="158093" y="38641"/>
                        </a:cubicBezTo>
                        <a:cubicBezTo>
                          <a:pt x="158093" y="16005"/>
                          <a:pt x="182744" y="0"/>
                          <a:pt x="227840" y="0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3" name="グループ化 862">
                  <a:extLst>
                    <a:ext uri="{FF2B5EF4-FFF2-40B4-BE49-F238E27FC236}">
                      <a16:creationId xmlns:a16="http://schemas.microsoft.com/office/drawing/2014/main" id="{F23B2639-3E55-566E-11A4-D56568319AA4}"/>
                    </a:ext>
                  </a:extLst>
                </p:cNvPr>
                <p:cNvGrpSpPr/>
                <p:nvPr/>
              </p:nvGrpSpPr>
              <p:grpSpPr>
                <a:xfrm rot="768896">
                  <a:off x="4646188" y="4452572"/>
                  <a:ext cx="461417" cy="289444"/>
                  <a:chOff x="4576919" y="4418796"/>
                  <a:chExt cx="461417" cy="289444"/>
                </a:xfrm>
              </p:grpSpPr>
              <p:sp>
                <p:nvSpPr>
                  <p:cNvPr id="888" name="フリーフォーム: 図形 887">
                    <a:extLst>
                      <a:ext uri="{FF2B5EF4-FFF2-40B4-BE49-F238E27FC236}">
                        <a16:creationId xmlns:a16="http://schemas.microsoft.com/office/drawing/2014/main" id="{D137C54A-F844-7C19-160C-BB952AEA03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62906" y="4332809"/>
                    <a:ext cx="289443" cy="461417"/>
                  </a:xfrm>
                  <a:custGeom>
                    <a:avLst/>
                    <a:gdLst>
                      <a:gd name="connsiteX0" fmla="*/ 0 w 289443"/>
                      <a:gd name="connsiteY0" fmla="*/ 122647 h 461417"/>
                      <a:gd name="connsiteX1" fmla="*/ 11309 w 289443"/>
                      <a:gd name="connsiteY1" fmla="*/ 32874 h 461417"/>
                      <a:gd name="connsiteX2" fmla="*/ 24243 w 289443"/>
                      <a:gd name="connsiteY2" fmla="*/ 0 h 461417"/>
                      <a:gd name="connsiteX3" fmla="*/ 70494 w 289443"/>
                      <a:gd name="connsiteY3" fmla="*/ 2062 h 461417"/>
                      <a:gd name="connsiteX4" fmla="*/ 165150 w 289443"/>
                      <a:gd name="connsiteY4" fmla="*/ 29288 h 461417"/>
                      <a:gd name="connsiteX5" fmla="*/ 191202 w 289443"/>
                      <a:gd name="connsiteY5" fmla="*/ 43080 h 461417"/>
                      <a:gd name="connsiteX6" fmla="*/ 181989 w 289443"/>
                      <a:gd name="connsiteY6" fmla="*/ 122647 h 461417"/>
                      <a:gd name="connsiteX7" fmla="*/ 284391 w 289443"/>
                      <a:gd name="connsiteY7" fmla="*/ 409393 h 461417"/>
                      <a:gd name="connsiteX8" fmla="*/ 289443 w 289443"/>
                      <a:gd name="connsiteY8" fmla="*/ 414286 h 461417"/>
                      <a:gd name="connsiteX9" fmla="*/ 264271 w 289443"/>
                      <a:gd name="connsiteY9" fmla="*/ 448798 h 461417"/>
                      <a:gd name="connsiteX10" fmla="*/ 244470 w 289443"/>
                      <a:gd name="connsiteY10" fmla="*/ 461417 h 461417"/>
                      <a:gd name="connsiteX11" fmla="*/ 219392 w 289443"/>
                      <a:gd name="connsiteY11" fmla="*/ 453633 h 461417"/>
                      <a:gd name="connsiteX12" fmla="*/ 0 w 289443"/>
                      <a:gd name="connsiteY12" fmla="*/ 122647 h 461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9443" h="461417">
                        <a:moveTo>
                          <a:pt x="0" y="122647"/>
                        </a:moveTo>
                        <a:cubicBezTo>
                          <a:pt x="0" y="91649"/>
                          <a:pt x="3927" y="61568"/>
                          <a:pt x="11309" y="32874"/>
                        </a:cubicBezTo>
                        <a:lnTo>
                          <a:pt x="24243" y="0"/>
                        </a:lnTo>
                        <a:lnTo>
                          <a:pt x="70494" y="2062"/>
                        </a:lnTo>
                        <a:cubicBezTo>
                          <a:pt x="102267" y="7402"/>
                          <a:pt x="133966" y="16574"/>
                          <a:pt x="165150" y="29288"/>
                        </a:cubicBezTo>
                        <a:lnTo>
                          <a:pt x="191202" y="43080"/>
                        </a:lnTo>
                        <a:lnTo>
                          <a:pt x="181989" y="122647"/>
                        </a:lnTo>
                        <a:cubicBezTo>
                          <a:pt x="181989" y="228234"/>
                          <a:pt x="218835" y="329313"/>
                          <a:pt x="284391" y="409393"/>
                        </a:cubicBezTo>
                        <a:lnTo>
                          <a:pt x="289443" y="414286"/>
                        </a:lnTo>
                        <a:lnTo>
                          <a:pt x="264271" y="448798"/>
                        </a:lnTo>
                        <a:lnTo>
                          <a:pt x="244470" y="461417"/>
                        </a:lnTo>
                        <a:lnTo>
                          <a:pt x="219392" y="453633"/>
                        </a:lnTo>
                        <a:cubicBezTo>
                          <a:pt x="90464" y="399101"/>
                          <a:pt x="0" y="271438"/>
                          <a:pt x="0" y="12264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90" name="フリーフォーム: 図形 889">
                    <a:extLst>
                      <a:ext uri="{FF2B5EF4-FFF2-40B4-BE49-F238E27FC236}">
                        <a16:creationId xmlns:a16="http://schemas.microsoft.com/office/drawing/2014/main" id="{9832BD2C-C1D9-2526-69FA-B49AA6C8F38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10494" y="4384041"/>
                    <a:ext cx="220384" cy="428013"/>
                  </a:xfrm>
                  <a:custGeom>
                    <a:avLst/>
                    <a:gdLst>
                      <a:gd name="connsiteX0" fmla="*/ 0 w 220384"/>
                      <a:gd name="connsiteY0" fmla="*/ 62139 h 428013"/>
                      <a:gd name="connsiteX1" fmla="*/ 6930 w 220384"/>
                      <a:gd name="connsiteY1" fmla="*/ 0 h 428013"/>
                      <a:gd name="connsiteX2" fmla="*/ 96091 w 220384"/>
                      <a:gd name="connsiteY2" fmla="*/ 25645 h 428013"/>
                      <a:gd name="connsiteX3" fmla="*/ 122143 w 220384"/>
                      <a:gd name="connsiteY3" fmla="*/ 39437 h 428013"/>
                      <a:gd name="connsiteX4" fmla="*/ 112930 w 220384"/>
                      <a:gd name="connsiteY4" fmla="*/ 119004 h 428013"/>
                      <a:gd name="connsiteX5" fmla="*/ 215332 w 220384"/>
                      <a:gd name="connsiteY5" fmla="*/ 405750 h 428013"/>
                      <a:gd name="connsiteX6" fmla="*/ 220384 w 220384"/>
                      <a:gd name="connsiteY6" fmla="*/ 410643 h 428013"/>
                      <a:gd name="connsiteX7" fmla="*/ 207715 w 220384"/>
                      <a:gd name="connsiteY7" fmla="*/ 428013 h 428013"/>
                      <a:gd name="connsiteX8" fmla="*/ 130720 w 220384"/>
                      <a:gd name="connsiteY8" fmla="*/ 375245 h 428013"/>
                      <a:gd name="connsiteX9" fmla="*/ 0 w 220384"/>
                      <a:gd name="connsiteY9" fmla="*/ 62139 h 428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0384" h="428013">
                        <a:moveTo>
                          <a:pt x="0" y="62139"/>
                        </a:moveTo>
                        <a:lnTo>
                          <a:pt x="6930" y="0"/>
                        </a:lnTo>
                        <a:lnTo>
                          <a:pt x="96091" y="25645"/>
                        </a:lnTo>
                        <a:lnTo>
                          <a:pt x="122143" y="39437"/>
                        </a:lnTo>
                        <a:lnTo>
                          <a:pt x="112930" y="119004"/>
                        </a:lnTo>
                        <a:cubicBezTo>
                          <a:pt x="112930" y="224591"/>
                          <a:pt x="149776" y="325670"/>
                          <a:pt x="215332" y="405750"/>
                        </a:cubicBezTo>
                        <a:lnTo>
                          <a:pt x="220384" y="410643"/>
                        </a:lnTo>
                        <a:lnTo>
                          <a:pt x="207715" y="428013"/>
                        </a:lnTo>
                        <a:lnTo>
                          <a:pt x="130720" y="375245"/>
                        </a:lnTo>
                        <a:cubicBezTo>
                          <a:pt x="50886" y="300822"/>
                          <a:pt x="0" y="188193"/>
                          <a:pt x="0" y="62139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864" name="楕円 863">
                  <a:extLst>
                    <a:ext uri="{FF2B5EF4-FFF2-40B4-BE49-F238E27FC236}">
                      <a16:creationId xmlns:a16="http://schemas.microsoft.com/office/drawing/2014/main" id="{7BFE294B-670B-E00A-05D2-05231AEE243A}"/>
                    </a:ext>
                  </a:extLst>
                </p:cNvPr>
                <p:cNvSpPr/>
                <p:nvPr/>
              </p:nvSpPr>
              <p:spPr bwMode="auto">
                <a:xfrm>
                  <a:off x="4400238" y="4698590"/>
                  <a:ext cx="896248" cy="3402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65" name="グループ化 864">
                  <a:extLst>
                    <a:ext uri="{FF2B5EF4-FFF2-40B4-BE49-F238E27FC236}">
                      <a16:creationId xmlns:a16="http://schemas.microsoft.com/office/drawing/2014/main" id="{7FA33FE5-01A0-0AD8-6693-FE5ECDEB30FF}"/>
                    </a:ext>
                  </a:extLst>
                </p:cNvPr>
                <p:cNvGrpSpPr/>
                <p:nvPr/>
              </p:nvGrpSpPr>
              <p:grpSpPr>
                <a:xfrm>
                  <a:off x="4499388" y="4665010"/>
                  <a:ext cx="669358" cy="257820"/>
                  <a:chOff x="8265368" y="3212977"/>
                  <a:chExt cx="1152128" cy="608964"/>
                </a:xfrm>
                <a:solidFill>
                  <a:srgbClr val="F79646">
                    <a:lumMod val="75000"/>
                  </a:srgbClr>
                </a:solidFill>
              </p:grpSpPr>
              <p:sp>
                <p:nvSpPr>
                  <p:cNvPr id="886" name="楕円 21">
                    <a:extLst>
                      <a:ext uri="{FF2B5EF4-FFF2-40B4-BE49-F238E27FC236}">
                        <a16:creationId xmlns:a16="http://schemas.microsoft.com/office/drawing/2014/main" id="{52D7CFA4-4017-FBC1-CE63-48F0101D5121}"/>
                      </a:ext>
                    </a:extLst>
                  </p:cNvPr>
                  <p:cNvSpPr/>
                  <p:nvPr/>
                </p:nvSpPr>
                <p:spPr>
                  <a:xfrm>
                    <a:off x="8265368" y="3212977"/>
                    <a:ext cx="1152128" cy="600074"/>
                  </a:xfrm>
                  <a:custGeom>
                    <a:avLst/>
                    <a:gdLst>
                      <a:gd name="connsiteX0" fmla="*/ 0 w 1152128"/>
                      <a:gd name="connsiteY0" fmla="*/ 357187 h 714373"/>
                      <a:gd name="connsiteX1" fmla="*/ 576064 w 1152128"/>
                      <a:gd name="connsiteY1" fmla="*/ 0 h 714373"/>
                      <a:gd name="connsiteX2" fmla="*/ 1152128 w 1152128"/>
                      <a:gd name="connsiteY2" fmla="*/ 357187 h 714373"/>
                      <a:gd name="connsiteX3" fmla="*/ 576064 w 1152128"/>
                      <a:gd name="connsiteY3" fmla="*/ 714374 h 714373"/>
                      <a:gd name="connsiteX4" fmla="*/ 0 w 1152128"/>
                      <a:gd name="connsiteY4" fmla="*/ 357187 h 714373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600074"/>
                      <a:gd name="connsiteX1" fmla="*/ 576064 w 1152128"/>
                      <a:gd name="connsiteY1" fmla="*/ 0 h 600074"/>
                      <a:gd name="connsiteX2" fmla="*/ 1152128 w 1152128"/>
                      <a:gd name="connsiteY2" fmla="*/ 357187 h 600074"/>
                      <a:gd name="connsiteX3" fmla="*/ 576064 w 1152128"/>
                      <a:gd name="connsiteY3" fmla="*/ 600074 h 600074"/>
                      <a:gd name="connsiteX4" fmla="*/ 0 w 1152128"/>
                      <a:gd name="connsiteY4" fmla="*/ 357187 h 600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2128" h="600074">
                        <a:moveTo>
                          <a:pt x="0" y="357187"/>
                        </a:moveTo>
                        <a:cubicBezTo>
                          <a:pt x="0" y="159918"/>
                          <a:pt x="257913" y="0"/>
                          <a:pt x="576064" y="0"/>
                        </a:cubicBezTo>
                        <a:cubicBezTo>
                          <a:pt x="894215" y="0"/>
                          <a:pt x="1152128" y="159918"/>
                          <a:pt x="1152128" y="357187"/>
                        </a:cubicBezTo>
                        <a:cubicBezTo>
                          <a:pt x="1152128" y="554456"/>
                          <a:pt x="894215" y="600074"/>
                          <a:pt x="576064" y="600074"/>
                        </a:cubicBezTo>
                        <a:cubicBezTo>
                          <a:pt x="257913" y="600074"/>
                          <a:pt x="0" y="554456"/>
                          <a:pt x="0" y="357187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フリーフォーム: 図形 886">
                    <a:extLst>
                      <a:ext uri="{FF2B5EF4-FFF2-40B4-BE49-F238E27FC236}">
                        <a16:creationId xmlns:a16="http://schemas.microsoft.com/office/drawing/2014/main" id="{5B371717-D2B4-7820-F01A-0BF72FB5A589}"/>
                      </a:ext>
                    </a:extLst>
                  </p:cNvPr>
                  <p:cNvSpPr/>
                  <p:nvPr/>
                </p:nvSpPr>
                <p:spPr>
                  <a:xfrm>
                    <a:off x="8273374" y="3624936"/>
                    <a:ext cx="1136116" cy="197005"/>
                  </a:xfrm>
                  <a:custGeom>
                    <a:avLst/>
                    <a:gdLst>
                      <a:gd name="connsiteX0" fmla="*/ 1136116 w 1136116"/>
                      <a:gd name="connsiteY0" fmla="*/ 0 h 197005"/>
                      <a:gd name="connsiteX1" fmla="*/ 1132418 w 1136116"/>
                      <a:gd name="connsiteY1" fmla="*/ 21192 h 197005"/>
                      <a:gd name="connsiteX2" fmla="*/ 568058 w 1136116"/>
                      <a:gd name="connsiteY2" fmla="*/ 197005 h 197005"/>
                      <a:gd name="connsiteX3" fmla="*/ 3698 w 1136116"/>
                      <a:gd name="connsiteY3" fmla="*/ 21192 h 197005"/>
                      <a:gd name="connsiteX4" fmla="*/ 0 w 1136116"/>
                      <a:gd name="connsiteY4" fmla="*/ 0 h 197005"/>
                      <a:gd name="connsiteX5" fmla="*/ 73926 w 1136116"/>
                      <a:gd name="connsiteY5" fmla="*/ 27617 h 197005"/>
                      <a:gd name="connsiteX6" fmla="*/ 568058 w 1136116"/>
                      <a:gd name="connsiteY6" fmla="*/ 75085 h 197005"/>
                      <a:gd name="connsiteX7" fmla="*/ 1062190 w 1136116"/>
                      <a:gd name="connsiteY7" fmla="*/ 27617 h 197005"/>
                      <a:gd name="connsiteX8" fmla="*/ 1136116 w 1136116"/>
                      <a:gd name="connsiteY8" fmla="*/ 0 h 1970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36116" h="197005">
                        <a:moveTo>
                          <a:pt x="1136116" y="0"/>
                        </a:moveTo>
                        <a:lnTo>
                          <a:pt x="1132418" y="21192"/>
                        </a:lnTo>
                        <a:cubicBezTo>
                          <a:pt x="1078703" y="162079"/>
                          <a:pt x="846440" y="197005"/>
                          <a:pt x="568058" y="197005"/>
                        </a:cubicBezTo>
                        <a:cubicBezTo>
                          <a:pt x="289676" y="197005"/>
                          <a:pt x="57414" y="162079"/>
                          <a:pt x="3698" y="21192"/>
                        </a:cubicBezTo>
                        <a:lnTo>
                          <a:pt x="0" y="0"/>
                        </a:lnTo>
                        <a:lnTo>
                          <a:pt x="73926" y="27617"/>
                        </a:lnTo>
                        <a:cubicBezTo>
                          <a:pt x="200386" y="63681"/>
                          <a:pt x="375088" y="75085"/>
                          <a:pt x="568058" y="75085"/>
                        </a:cubicBezTo>
                        <a:cubicBezTo>
                          <a:pt x="761028" y="75085"/>
                          <a:pt x="935730" y="63681"/>
                          <a:pt x="1062190" y="27617"/>
                        </a:cubicBezTo>
                        <a:lnTo>
                          <a:pt x="1136116" y="0"/>
                        </a:ln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6" name="グループ化 865">
                  <a:extLst>
                    <a:ext uri="{FF2B5EF4-FFF2-40B4-BE49-F238E27FC236}">
                      <a16:creationId xmlns:a16="http://schemas.microsoft.com/office/drawing/2014/main" id="{4A4F8F81-10AA-D2F2-5F54-22AD8C1BD169}"/>
                    </a:ext>
                  </a:extLst>
                </p:cNvPr>
                <p:cNvGrpSpPr/>
                <p:nvPr/>
              </p:nvGrpSpPr>
              <p:grpSpPr>
                <a:xfrm>
                  <a:off x="5162980" y="4436931"/>
                  <a:ext cx="598035" cy="399205"/>
                  <a:chOff x="2884857" y="3562486"/>
                  <a:chExt cx="598035" cy="399205"/>
                </a:xfrm>
              </p:grpSpPr>
              <p:sp>
                <p:nvSpPr>
                  <p:cNvPr id="879" name="楕円 277">
                    <a:extLst>
                      <a:ext uri="{FF2B5EF4-FFF2-40B4-BE49-F238E27FC236}">
                        <a16:creationId xmlns:a16="http://schemas.microsoft.com/office/drawing/2014/main" id="{B5A63D0E-B144-F1E4-FAA0-15E16145FA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4857" y="3600684"/>
                    <a:ext cx="598034" cy="361007"/>
                  </a:xfrm>
                  <a:custGeom>
                    <a:avLst/>
                    <a:gdLst>
                      <a:gd name="connsiteX0" fmla="*/ 0 w 736498"/>
                      <a:gd name="connsiteY0" fmla="*/ 165149 h 330298"/>
                      <a:gd name="connsiteX1" fmla="*/ 368249 w 736498"/>
                      <a:gd name="connsiteY1" fmla="*/ 0 h 330298"/>
                      <a:gd name="connsiteX2" fmla="*/ 736498 w 736498"/>
                      <a:gd name="connsiteY2" fmla="*/ 165149 h 330298"/>
                      <a:gd name="connsiteX3" fmla="*/ 368249 w 736498"/>
                      <a:gd name="connsiteY3" fmla="*/ 330298 h 330298"/>
                      <a:gd name="connsiteX4" fmla="*/ 0 w 736498"/>
                      <a:gd name="connsiteY4" fmla="*/ 165149 h 330298"/>
                      <a:gd name="connsiteX0" fmla="*/ 11 w 736509"/>
                      <a:gd name="connsiteY0" fmla="*/ 165149 h 444598"/>
                      <a:gd name="connsiteX1" fmla="*/ 368260 w 736509"/>
                      <a:gd name="connsiteY1" fmla="*/ 0 h 444598"/>
                      <a:gd name="connsiteX2" fmla="*/ 736509 w 736509"/>
                      <a:gd name="connsiteY2" fmla="*/ 165149 h 444598"/>
                      <a:gd name="connsiteX3" fmla="*/ 377785 w 736509"/>
                      <a:gd name="connsiteY3" fmla="*/ 444598 h 444598"/>
                      <a:gd name="connsiteX4" fmla="*/ 11 w 736509"/>
                      <a:gd name="connsiteY4" fmla="*/ 165149 h 444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36509" h="444598">
                        <a:moveTo>
                          <a:pt x="11" y="165149"/>
                        </a:moveTo>
                        <a:cubicBezTo>
                          <a:pt x="-1577" y="91049"/>
                          <a:pt x="164882" y="0"/>
                          <a:pt x="368260" y="0"/>
                        </a:cubicBezTo>
                        <a:cubicBezTo>
                          <a:pt x="571638" y="0"/>
                          <a:pt x="736509" y="73940"/>
                          <a:pt x="736509" y="165149"/>
                        </a:cubicBezTo>
                        <a:cubicBezTo>
                          <a:pt x="736509" y="256358"/>
                          <a:pt x="581163" y="444598"/>
                          <a:pt x="377785" y="444598"/>
                        </a:cubicBezTo>
                        <a:cubicBezTo>
                          <a:pt x="174407" y="444598"/>
                          <a:pt x="1599" y="239249"/>
                          <a:pt x="11" y="165149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楕円 883">
                    <a:extLst>
                      <a:ext uri="{FF2B5EF4-FFF2-40B4-BE49-F238E27FC236}">
                        <a16:creationId xmlns:a16="http://schemas.microsoft.com/office/drawing/2014/main" id="{9ADB6CFE-DE33-D479-A285-0804A8B082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4867" y="3562486"/>
                    <a:ext cx="598025" cy="28926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5" name="フリーフォーム: 図形 884">
                    <a:extLst>
                      <a:ext uri="{FF2B5EF4-FFF2-40B4-BE49-F238E27FC236}">
                        <a16:creationId xmlns:a16="http://schemas.microsoft.com/office/drawing/2014/main" id="{CE3E0BFB-4B8A-8A48-7368-A1813CF51B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1319" y="3653140"/>
                    <a:ext cx="565110" cy="198610"/>
                  </a:xfrm>
                  <a:custGeom>
                    <a:avLst/>
                    <a:gdLst>
                      <a:gd name="connsiteX0" fmla="*/ 282555 w 565110"/>
                      <a:gd name="connsiteY0" fmla="*/ 0 h 198610"/>
                      <a:gd name="connsiteX1" fmla="*/ 558070 w 565110"/>
                      <a:gd name="connsiteY1" fmla="*/ 88335 h 198610"/>
                      <a:gd name="connsiteX2" fmla="*/ 565110 w 565110"/>
                      <a:gd name="connsiteY2" fmla="*/ 99305 h 198610"/>
                      <a:gd name="connsiteX3" fmla="*/ 558070 w 565110"/>
                      <a:gd name="connsiteY3" fmla="*/ 110275 h 198610"/>
                      <a:gd name="connsiteX4" fmla="*/ 282555 w 565110"/>
                      <a:gd name="connsiteY4" fmla="*/ 198610 h 198610"/>
                      <a:gd name="connsiteX5" fmla="*/ 7040 w 565110"/>
                      <a:gd name="connsiteY5" fmla="*/ 110275 h 198610"/>
                      <a:gd name="connsiteX6" fmla="*/ 0 w 565110"/>
                      <a:gd name="connsiteY6" fmla="*/ 99305 h 198610"/>
                      <a:gd name="connsiteX7" fmla="*/ 7040 w 565110"/>
                      <a:gd name="connsiteY7" fmla="*/ 88335 h 198610"/>
                      <a:gd name="connsiteX8" fmla="*/ 282555 w 565110"/>
                      <a:gd name="connsiteY8" fmla="*/ 0 h 19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5110" h="198610">
                        <a:moveTo>
                          <a:pt x="282555" y="0"/>
                        </a:moveTo>
                        <a:cubicBezTo>
                          <a:pt x="406410" y="0"/>
                          <a:pt x="512677" y="36424"/>
                          <a:pt x="558070" y="88335"/>
                        </a:cubicBezTo>
                        <a:lnTo>
                          <a:pt x="565110" y="99305"/>
                        </a:lnTo>
                        <a:lnTo>
                          <a:pt x="558070" y="110275"/>
                        </a:lnTo>
                        <a:cubicBezTo>
                          <a:pt x="512677" y="162186"/>
                          <a:pt x="406410" y="198610"/>
                          <a:pt x="282555" y="198610"/>
                        </a:cubicBezTo>
                        <a:cubicBezTo>
                          <a:pt x="158700" y="198610"/>
                          <a:pt x="52433" y="162186"/>
                          <a:pt x="7040" y="110275"/>
                        </a:cubicBezTo>
                        <a:lnTo>
                          <a:pt x="0" y="99305"/>
                        </a:lnTo>
                        <a:lnTo>
                          <a:pt x="7040" y="88335"/>
                        </a:lnTo>
                        <a:cubicBezTo>
                          <a:pt x="52433" y="36424"/>
                          <a:pt x="158700" y="0"/>
                          <a:pt x="28255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7" name="グループ化 866">
                  <a:extLst>
                    <a:ext uri="{FF2B5EF4-FFF2-40B4-BE49-F238E27FC236}">
                      <a16:creationId xmlns:a16="http://schemas.microsoft.com/office/drawing/2014/main" id="{A2F11862-7916-F827-76B9-FADAD7FBB174}"/>
                    </a:ext>
                  </a:extLst>
                </p:cNvPr>
                <p:cNvGrpSpPr/>
                <p:nvPr/>
              </p:nvGrpSpPr>
              <p:grpSpPr>
                <a:xfrm>
                  <a:off x="5637297" y="4463327"/>
                  <a:ext cx="371476" cy="540161"/>
                  <a:chOff x="3524249" y="4095741"/>
                  <a:chExt cx="371476" cy="540161"/>
                </a:xfrm>
              </p:grpSpPr>
              <p:sp>
                <p:nvSpPr>
                  <p:cNvPr id="872" name="正方形/長方形 871">
                    <a:extLst>
                      <a:ext uri="{FF2B5EF4-FFF2-40B4-BE49-F238E27FC236}">
                        <a16:creationId xmlns:a16="http://schemas.microsoft.com/office/drawing/2014/main" id="{4DDCC613-23A6-0047-2159-DCE83B3F2784}"/>
                      </a:ext>
                    </a:extLst>
                  </p:cNvPr>
                  <p:cNvSpPr/>
                  <p:nvPr/>
                </p:nvSpPr>
                <p:spPr>
                  <a:xfrm>
                    <a:off x="3524250" y="4251325"/>
                    <a:ext cx="371475" cy="384577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5" name="台形 874">
                    <a:extLst>
                      <a:ext uri="{FF2B5EF4-FFF2-40B4-BE49-F238E27FC236}">
                        <a16:creationId xmlns:a16="http://schemas.microsoft.com/office/drawing/2014/main" id="{B12E229A-1422-9F2C-8739-6FF856FC4A68}"/>
                      </a:ext>
                    </a:extLst>
                  </p:cNvPr>
                  <p:cNvSpPr/>
                  <p:nvPr/>
                </p:nvSpPr>
                <p:spPr>
                  <a:xfrm>
                    <a:off x="3524249" y="4142733"/>
                    <a:ext cx="371475" cy="108592"/>
                  </a:xfrm>
                  <a:prstGeom prst="trapezoid">
                    <a:avLst>
                      <a:gd name="adj" fmla="val 33771"/>
                    </a:avLst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7" name="台形 876">
                    <a:extLst>
                      <a:ext uri="{FF2B5EF4-FFF2-40B4-BE49-F238E27FC236}">
                        <a16:creationId xmlns:a16="http://schemas.microsoft.com/office/drawing/2014/main" id="{42DD4085-117C-AEE6-0779-34D459243654}"/>
                      </a:ext>
                    </a:extLst>
                  </p:cNvPr>
                  <p:cNvSpPr/>
                  <p:nvPr/>
                </p:nvSpPr>
                <p:spPr>
                  <a:xfrm>
                    <a:off x="3639986" y="4190999"/>
                    <a:ext cx="135733" cy="60325"/>
                  </a:xfrm>
                  <a:prstGeom prst="trapezoid">
                    <a:avLst>
                      <a:gd name="adj" fmla="val 33771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8" name="四角形: 上の 2 つの角を丸める 877">
                    <a:extLst>
                      <a:ext uri="{FF2B5EF4-FFF2-40B4-BE49-F238E27FC236}">
                        <a16:creationId xmlns:a16="http://schemas.microsoft.com/office/drawing/2014/main" id="{1C4F9332-30A6-5C36-F5A6-7127DC3F686D}"/>
                      </a:ext>
                    </a:extLst>
                  </p:cNvPr>
                  <p:cNvSpPr/>
                  <p:nvPr/>
                </p:nvSpPr>
                <p:spPr>
                  <a:xfrm>
                    <a:off x="3557327" y="4095741"/>
                    <a:ext cx="302679" cy="45719"/>
                  </a:xfrm>
                  <a:prstGeom prst="round2SameRect">
                    <a:avLst>
                      <a:gd name="adj1" fmla="val 37795"/>
                      <a:gd name="adj2" fmla="val 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68" name="グループ化 867">
                  <a:extLst>
                    <a:ext uri="{FF2B5EF4-FFF2-40B4-BE49-F238E27FC236}">
                      <a16:creationId xmlns:a16="http://schemas.microsoft.com/office/drawing/2014/main" id="{B82560B1-DD84-C81A-96A6-0687F5A23936}"/>
                    </a:ext>
                  </a:extLst>
                </p:cNvPr>
                <p:cNvGrpSpPr/>
                <p:nvPr/>
              </p:nvGrpSpPr>
              <p:grpSpPr>
                <a:xfrm>
                  <a:off x="5268492" y="4556073"/>
                  <a:ext cx="313499" cy="98851"/>
                  <a:chOff x="5865877" y="3912088"/>
                  <a:chExt cx="389667" cy="150494"/>
                </a:xfrm>
                <a:solidFill>
                  <a:srgbClr val="FFC000"/>
                </a:solidFill>
              </p:grpSpPr>
              <p:sp>
                <p:nvSpPr>
                  <p:cNvPr id="869" name="フリーフォーム: 図形 868">
                    <a:extLst>
                      <a:ext uri="{FF2B5EF4-FFF2-40B4-BE49-F238E27FC236}">
                        <a16:creationId xmlns:a16="http://schemas.microsoft.com/office/drawing/2014/main" id="{710CB14A-8D8D-AA4A-8A2A-FFA5F4D7C655}"/>
                      </a:ext>
                    </a:extLst>
                  </p:cNvPr>
                  <p:cNvSpPr/>
                  <p:nvPr/>
                </p:nvSpPr>
                <p:spPr>
                  <a:xfrm>
                    <a:off x="6004207" y="3912088"/>
                    <a:ext cx="75124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70" name="フリーフォーム: 図形 869">
                    <a:extLst>
                      <a:ext uri="{FF2B5EF4-FFF2-40B4-BE49-F238E27FC236}">
                        <a16:creationId xmlns:a16="http://schemas.microsoft.com/office/drawing/2014/main" id="{4A86599F-C171-36F7-9EA4-6991D0FF31A9}"/>
                      </a:ext>
                    </a:extLst>
                  </p:cNvPr>
                  <p:cNvSpPr/>
                  <p:nvPr/>
                </p:nvSpPr>
                <p:spPr>
                  <a:xfrm>
                    <a:off x="6180420" y="4016863"/>
                    <a:ext cx="75124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71" name="フリーフォーム: 図形 870">
                    <a:extLst>
                      <a:ext uri="{FF2B5EF4-FFF2-40B4-BE49-F238E27FC236}">
                        <a16:creationId xmlns:a16="http://schemas.microsoft.com/office/drawing/2014/main" id="{3A18A3E5-2B40-D13A-A8E9-CFE217A21A64}"/>
                      </a:ext>
                    </a:extLst>
                  </p:cNvPr>
                  <p:cNvSpPr/>
                  <p:nvPr/>
                </p:nvSpPr>
                <p:spPr>
                  <a:xfrm>
                    <a:off x="5865877" y="4011454"/>
                    <a:ext cx="75125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277E8068-0B9C-8326-25B2-D1065AA2CC1E}"/>
                  </a:ext>
                </a:extLst>
              </p:cNvPr>
              <p:cNvGrpSpPr/>
              <p:nvPr/>
            </p:nvGrpSpPr>
            <p:grpSpPr>
              <a:xfrm>
                <a:off x="3490353" y="4939031"/>
                <a:ext cx="272017" cy="105331"/>
                <a:chOff x="1192452" y="4959589"/>
                <a:chExt cx="272017" cy="105331"/>
              </a:xfrm>
            </p:grpSpPr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868BA518-C216-1075-279B-F07B03171E11}"/>
                    </a:ext>
                  </a:extLst>
                </p:cNvPr>
                <p:cNvSpPr/>
                <p:nvPr/>
              </p:nvSpPr>
              <p:spPr>
                <a:xfrm>
                  <a:off x="1192452" y="4966572"/>
                  <a:ext cx="272017" cy="98348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639568" y="0"/>
                      </a:moveTo>
                      <a:lnTo>
                        <a:pt x="3813390" y="0"/>
                      </a:lnTo>
                      <a:cubicBezTo>
                        <a:pt x="3928001" y="0"/>
                        <a:pt x="4020911" y="92910"/>
                        <a:pt x="402091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360049" y="2592287"/>
                        <a:pt x="4245438" y="2592287"/>
                      </a:cubicBezTo>
                      <a:lnTo>
                        <a:pt x="207521" y="2592287"/>
                      </a:lnTo>
                      <a:cubicBezTo>
                        <a:pt x="92910" y="2592287"/>
                        <a:pt x="0" y="2499377"/>
                        <a:pt x="0" y="2384766"/>
                      </a:cubicBezTo>
                      <a:lnTo>
                        <a:pt x="432048" y="207520"/>
                      </a:lnTo>
                      <a:cubicBezTo>
                        <a:pt x="432048" y="92910"/>
                        <a:pt x="524957" y="0"/>
                        <a:pt x="639568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E9EEB606-1883-D0DB-DB37-483D52FAB4B5}"/>
                    </a:ext>
                  </a:extLst>
                </p:cNvPr>
                <p:cNvSpPr/>
                <p:nvPr/>
              </p:nvSpPr>
              <p:spPr>
                <a:xfrm>
                  <a:off x="1236313" y="4959589"/>
                  <a:ext cx="190055" cy="80879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639568" y="0"/>
                      </a:moveTo>
                      <a:lnTo>
                        <a:pt x="3813390" y="0"/>
                      </a:lnTo>
                      <a:cubicBezTo>
                        <a:pt x="3928001" y="0"/>
                        <a:pt x="4020911" y="92910"/>
                        <a:pt x="402091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360049" y="2592287"/>
                        <a:pt x="4245438" y="2592287"/>
                      </a:cubicBezTo>
                      <a:lnTo>
                        <a:pt x="207521" y="2592287"/>
                      </a:lnTo>
                      <a:cubicBezTo>
                        <a:pt x="92910" y="2592287"/>
                        <a:pt x="0" y="2499377"/>
                        <a:pt x="0" y="2384766"/>
                      </a:cubicBezTo>
                      <a:lnTo>
                        <a:pt x="432048" y="207520"/>
                      </a:lnTo>
                      <a:cubicBezTo>
                        <a:pt x="432048" y="92910"/>
                        <a:pt x="524957" y="0"/>
                        <a:pt x="6395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1078" name="四角形: 角を丸くする 433">
              <a:extLst>
                <a:ext uri="{FF2B5EF4-FFF2-40B4-BE49-F238E27FC236}">
                  <a16:creationId xmlns:a16="http://schemas.microsoft.com/office/drawing/2014/main" id="{6028D00D-B1F3-AF7C-56EC-22CDCE16C298}"/>
                </a:ext>
              </a:extLst>
            </p:cNvPr>
            <p:cNvSpPr/>
            <p:nvPr/>
          </p:nvSpPr>
          <p:spPr>
            <a:xfrm rot="19622956">
              <a:off x="4175961" y="3015768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79" name="四角形: 角を丸くする 433">
              <a:extLst>
                <a:ext uri="{FF2B5EF4-FFF2-40B4-BE49-F238E27FC236}">
                  <a16:creationId xmlns:a16="http://schemas.microsoft.com/office/drawing/2014/main" id="{BE305B0A-6F8C-046E-F7DC-E2439EF00AF0}"/>
                </a:ext>
              </a:extLst>
            </p:cNvPr>
            <p:cNvSpPr/>
            <p:nvPr/>
          </p:nvSpPr>
          <p:spPr>
            <a:xfrm rot="1977044" flipH="1">
              <a:off x="5689320" y="3015768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98" name="月 1097">
              <a:extLst>
                <a:ext uri="{FF2B5EF4-FFF2-40B4-BE49-F238E27FC236}">
                  <a16:creationId xmlns:a16="http://schemas.microsoft.com/office/drawing/2014/main" id="{2EEC0816-E777-B983-A3E0-4F1BC47D03BA}"/>
                </a:ext>
              </a:extLst>
            </p:cNvPr>
            <p:cNvSpPr/>
            <p:nvPr/>
          </p:nvSpPr>
          <p:spPr>
            <a:xfrm rot="5400000">
              <a:off x="4628025" y="1263328"/>
              <a:ext cx="45719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月 1098">
              <a:extLst>
                <a:ext uri="{FF2B5EF4-FFF2-40B4-BE49-F238E27FC236}">
                  <a16:creationId xmlns:a16="http://schemas.microsoft.com/office/drawing/2014/main" id="{777158C6-1EC5-0B25-825B-363F6EE099C3}"/>
                </a:ext>
              </a:extLst>
            </p:cNvPr>
            <p:cNvSpPr/>
            <p:nvPr/>
          </p:nvSpPr>
          <p:spPr>
            <a:xfrm rot="5400000">
              <a:off x="5223337" y="1263327"/>
              <a:ext cx="45719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7" name="グループ化 1106">
            <a:extLst>
              <a:ext uri="{FF2B5EF4-FFF2-40B4-BE49-F238E27FC236}">
                <a16:creationId xmlns:a16="http://schemas.microsoft.com/office/drawing/2014/main" id="{3F4F1DC0-8AE8-08D1-85BD-617B6482B60B}"/>
              </a:ext>
            </a:extLst>
          </p:cNvPr>
          <p:cNvGrpSpPr/>
          <p:nvPr/>
        </p:nvGrpSpPr>
        <p:grpSpPr>
          <a:xfrm>
            <a:off x="1023325" y="3740650"/>
            <a:ext cx="1978395" cy="2763787"/>
            <a:chOff x="1023325" y="3740650"/>
            <a:chExt cx="1978395" cy="2763787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33FBD037-740F-7198-AEDD-6E81D23D4570}"/>
                </a:ext>
              </a:extLst>
            </p:cNvPr>
            <p:cNvGrpSpPr/>
            <p:nvPr/>
          </p:nvGrpSpPr>
          <p:grpSpPr>
            <a:xfrm>
              <a:off x="1023325" y="3740650"/>
              <a:ext cx="1978395" cy="2434685"/>
              <a:chOff x="3957251" y="833609"/>
              <a:chExt cx="1978395" cy="2434685"/>
            </a:xfrm>
          </p:grpSpPr>
          <p:sp>
            <p:nvSpPr>
              <p:cNvPr id="39" name="四角形: 上の 2 つの角を丸める 7">
                <a:extLst>
                  <a:ext uri="{FF2B5EF4-FFF2-40B4-BE49-F238E27FC236}">
                    <a16:creationId xmlns:a16="http://schemas.microsoft.com/office/drawing/2014/main" id="{CFD8C5C0-71EF-FAAC-DAFB-F4BADA5B3AF6}"/>
                  </a:ext>
                </a:extLst>
              </p:cNvPr>
              <p:cNvSpPr/>
              <p:nvPr/>
            </p:nvSpPr>
            <p:spPr bwMode="auto">
              <a:xfrm>
                <a:off x="4447917" y="2415705"/>
                <a:ext cx="894657" cy="659531"/>
              </a:xfrm>
              <a:custGeom>
                <a:avLst/>
                <a:gdLst>
                  <a:gd name="connsiteX0" fmla="*/ 329766 w 894656"/>
                  <a:gd name="connsiteY0" fmla="*/ 0 h 659531"/>
                  <a:gd name="connsiteX1" fmla="*/ 564891 w 894656"/>
                  <a:gd name="connsiteY1" fmla="*/ 0 h 659531"/>
                  <a:gd name="connsiteX2" fmla="*/ 894657 w 894656"/>
                  <a:gd name="connsiteY2" fmla="*/ 329766 h 659531"/>
                  <a:gd name="connsiteX3" fmla="*/ 894656 w 894656"/>
                  <a:gd name="connsiteY3" fmla="*/ 659531 h 659531"/>
                  <a:gd name="connsiteX4" fmla="*/ 894656 w 894656"/>
                  <a:gd name="connsiteY4" fmla="*/ 659531 h 659531"/>
                  <a:gd name="connsiteX5" fmla="*/ 0 w 894656"/>
                  <a:gd name="connsiteY5" fmla="*/ 659531 h 659531"/>
                  <a:gd name="connsiteX6" fmla="*/ 0 w 894656"/>
                  <a:gd name="connsiteY6" fmla="*/ 659531 h 659531"/>
                  <a:gd name="connsiteX7" fmla="*/ 0 w 894656"/>
                  <a:gd name="connsiteY7" fmla="*/ 329766 h 659531"/>
                  <a:gd name="connsiteX8" fmla="*/ 329766 w 894656"/>
                  <a:gd name="connsiteY8" fmla="*/ 0 h 659531"/>
                  <a:gd name="connsiteX0" fmla="*/ 329766 w 894657"/>
                  <a:gd name="connsiteY0" fmla="*/ 0 h 745256"/>
                  <a:gd name="connsiteX1" fmla="*/ 564891 w 894657"/>
                  <a:gd name="connsiteY1" fmla="*/ 0 h 745256"/>
                  <a:gd name="connsiteX2" fmla="*/ 894657 w 894657"/>
                  <a:gd name="connsiteY2" fmla="*/ 329766 h 745256"/>
                  <a:gd name="connsiteX3" fmla="*/ 894656 w 894657"/>
                  <a:gd name="connsiteY3" fmla="*/ 659531 h 745256"/>
                  <a:gd name="connsiteX4" fmla="*/ 894656 w 894657"/>
                  <a:gd name="connsiteY4" fmla="*/ 659531 h 745256"/>
                  <a:gd name="connsiteX5" fmla="*/ 509588 w 894657"/>
                  <a:gd name="connsiteY5" fmla="*/ 745256 h 745256"/>
                  <a:gd name="connsiteX6" fmla="*/ 0 w 894657"/>
                  <a:gd name="connsiteY6" fmla="*/ 659531 h 745256"/>
                  <a:gd name="connsiteX7" fmla="*/ 0 w 894657"/>
                  <a:gd name="connsiteY7" fmla="*/ 659531 h 745256"/>
                  <a:gd name="connsiteX8" fmla="*/ 0 w 894657"/>
                  <a:gd name="connsiteY8" fmla="*/ 329766 h 745256"/>
                  <a:gd name="connsiteX9" fmla="*/ 329766 w 894657"/>
                  <a:gd name="connsiteY9" fmla="*/ 0 h 745256"/>
                  <a:gd name="connsiteX0" fmla="*/ 509588 w 894657"/>
                  <a:gd name="connsiteY0" fmla="*/ 745256 h 836696"/>
                  <a:gd name="connsiteX1" fmla="*/ 0 w 894657"/>
                  <a:gd name="connsiteY1" fmla="*/ 659531 h 836696"/>
                  <a:gd name="connsiteX2" fmla="*/ 0 w 894657"/>
                  <a:gd name="connsiteY2" fmla="*/ 659531 h 836696"/>
                  <a:gd name="connsiteX3" fmla="*/ 0 w 894657"/>
                  <a:gd name="connsiteY3" fmla="*/ 329766 h 836696"/>
                  <a:gd name="connsiteX4" fmla="*/ 329766 w 894657"/>
                  <a:gd name="connsiteY4" fmla="*/ 0 h 836696"/>
                  <a:gd name="connsiteX5" fmla="*/ 564891 w 894657"/>
                  <a:gd name="connsiteY5" fmla="*/ 0 h 836696"/>
                  <a:gd name="connsiteX6" fmla="*/ 894657 w 894657"/>
                  <a:gd name="connsiteY6" fmla="*/ 329766 h 836696"/>
                  <a:gd name="connsiteX7" fmla="*/ 894656 w 894657"/>
                  <a:gd name="connsiteY7" fmla="*/ 659531 h 836696"/>
                  <a:gd name="connsiteX8" fmla="*/ 894656 w 894657"/>
                  <a:gd name="connsiteY8" fmla="*/ 659531 h 836696"/>
                  <a:gd name="connsiteX9" fmla="*/ 601028 w 894657"/>
                  <a:gd name="connsiteY9" fmla="*/ 836696 h 836696"/>
                  <a:gd name="connsiteX0" fmla="*/ 0 w 894657"/>
                  <a:gd name="connsiteY0" fmla="*/ 659531 h 836696"/>
                  <a:gd name="connsiteX1" fmla="*/ 0 w 894657"/>
                  <a:gd name="connsiteY1" fmla="*/ 659531 h 836696"/>
                  <a:gd name="connsiteX2" fmla="*/ 0 w 894657"/>
                  <a:gd name="connsiteY2" fmla="*/ 329766 h 836696"/>
                  <a:gd name="connsiteX3" fmla="*/ 329766 w 894657"/>
                  <a:gd name="connsiteY3" fmla="*/ 0 h 836696"/>
                  <a:gd name="connsiteX4" fmla="*/ 564891 w 894657"/>
                  <a:gd name="connsiteY4" fmla="*/ 0 h 836696"/>
                  <a:gd name="connsiteX5" fmla="*/ 894657 w 894657"/>
                  <a:gd name="connsiteY5" fmla="*/ 329766 h 836696"/>
                  <a:gd name="connsiteX6" fmla="*/ 894656 w 894657"/>
                  <a:gd name="connsiteY6" fmla="*/ 659531 h 836696"/>
                  <a:gd name="connsiteX7" fmla="*/ 894656 w 894657"/>
                  <a:gd name="connsiteY7" fmla="*/ 659531 h 836696"/>
                  <a:gd name="connsiteX8" fmla="*/ 601028 w 894657"/>
                  <a:gd name="connsiteY8" fmla="*/ 836696 h 836696"/>
                  <a:gd name="connsiteX0" fmla="*/ 0 w 894657"/>
                  <a:gd name="connsiteY0" fmla="*/ 659531 h 659531"/>
                  <a:gd name="connsiteX1" fmla="*/ 0 w 894657"/>
                  <a:gd name="connsiteY1" fmla="*/ 659531 h 659531"/>
                  <a:gd name="connsiteX2" fmla="*/ 0 w 894657"/>
                  <a:gd name="connsiteY2" fmla="*/ 329766 h 659531"/>
                  <a:gd name="connsiteX3" fmla="*/ 329766 w 894657"/>
                  <a:gd name="connsiteY3" fmla="*/ 0 h 659531"/>
                  <a:gd name="connsiteX4" fmla="*/ 564891 w 894657"/>
                  <a:gd name="connsiteY4" fmla="*/ 0 h 659531"/>
                  <a:gd name="connsiteX5" fmla="*/ 894657 w 894657"/>
                  <a:gd name="connsiteY5" fmla="*/ 329766 h 659531"/>
                  <a:gd name="connsiteX6" fmla="*/ 894656 w 894657"/>
                  <a:gd name="connsiteY6" fmla="*/ 659531 h 659531"/>
                  <a:gd name="connsiteX7" fmla="*/ 894656 w 894657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4657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564891" y="0"/>
                    </a:lnTo>
                    <a:cubicBezTo>
                      <a:pt x="747016" y="0"/>
                      <a:pt x="894657" y="147641"/>
                      <a:pt x="894657" y="329766"/>
                    </a:cubicBezTo>
                    <a:cubicBezTo>
                      <a:pt x="894657" y="439688"/>
                      <a:pt x="894656" y="549609"/>
                      <a:pt x="894656" y="659531"/>
                    </a:cubicBezTo>
                    <a:lnTo>
                      <a:pt x="894656" y="659531"/>
                    </a:lnTo>
                  </a:path>
                </a:pathLst>
              </a:cu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598">
                <a:extLst>
                  <a:ext uri="{FF2B5EF4-FFF2-40B4-BE49-F238E27FC236}">
                    <a16:creationId xmlns:a16="http://schemas.microsoft.com/office/drawing/2014/main" id="{ACD721B0-536B-618E-0B88-5CF266630ECC}"/>
                  </a:ext>
                </a:extLst>
              </p:cNvPr>
              <p:cNvSpPr/>
              <p:nvPr/>
            </p:nvSpPr>
            <p:spPr bwMode="auto">
              <a:xfrm>
                <a:off x="4343841" y="2291880"/>
                <a:ext cx="1102809" cy="659531"/>
              </a:xfrm>
              <a:custGeom>
                <a:avLst/>
                <a:gdLst>
                  <a:gd name="connsiteX0" fmla="*/ 329766 w 1102808"/>
                  <a:gd name="connsiteY0" fmla="*/ 0 h 659531"/>
                  <a:gd name="connsiteX1" fmla="*/ 773043 w 1102808"/>
                  <a:gd name="connsiteY1" fmla="*/ 0 h 659531"/>
                  <a:gd name="connsiteX2" fmla="*/ 1102809 w 1102808"/>
                  <a:gd name="connsiteY2" fmla="*/ 329766 h 659531"/>
                  <a:gd name="connsiteX3" fmla="*/ 1102808 w 1102808"/>
                  <a:gd name="connsiteY3" fmla="*/ 659531 h 659531"/>
                  <a:gd name="connsiteX4" fmla="*/ 1102808 w 1102808"/>
                  <a:gd name="connsiteY4" fmla="*/ 659531 h 659531"/>
                  <a:gd name="connsiteX5" fmla="*/ 0 w 1102808"/>
                  <a:gd name="connsiteY5" fmla="*/ 659531 h 659531"/>
                  <a:gd name="connsiteX6" fmla="*/ 0 w 1102808"/>
                  <a:gd name="connsiteY6" fmla="*/ 659531 h 659531"/>
                  <a:gd name="connsiteX7" fmla="*/ 0 w 1102808"/>
                  <a:gd name="connsiteY7" fmla="*/ 329766 h 659531"/>
                  <a:gd name="connsiteX8" fmla="*/ 329766 w 1102808"/>
                  <a:gd name="connsiteY8" fmla="*/ 0 h 659531"/>
                  <a:gd name="connsiteX0" fmla="*/ 329766 w 1102809"/>
                  <a:gd name="connsiteY0" fmla="*/ 0 h 688121"/>
                  <a:gd name="connsiteX1" fmla="*/ 773043 w 1102809"/>
                  <a:gd name="connsiteY1" fmla="*/ 0 h 688121"/>
                  <a:gd name="connsiteX2" fmla="*/ 1102809 w 1102809"/>
                  <a:gd name="connsiteY2" fmla="*/ 329766 h 688121"/>
                  <a:gd name="connsiteX3" fmla="*/ 1102808 w 1102809"/>
                  <a:gd name="connsiteY3" fmla="*/ 659531 h 688121"/>
                  <a:gd name="connsiteX4" fmla="*/ 1102808 w 1102809"/>
                  <a:gd name="connsiteY4" fmla="*/ 659531 h 688121"/>
                  <a:gd name="connsiteX5" fmla="*/ 556514 w 1102809"/>
                  <a:gd name="connsiteY5" fmla="*/ 688106 h 688121"/>
                  <a:gd name="connsiteX6" fmla="*/ 0 w 1102809"/>
                  <a:gd name="connsiteY6" fmla="*/ 659531 h 688121"/>
                  <a:gd name="connsiteX7" fmla="*/ 0 w 1102809"/>
                  <a:gd name="connsiteY7" fmla="*/ 659531 h 688121"/>
                  <a:gd name="connsiteX8" fmla="*/ 0 w 1102809"/>
                  <a:gd name="connsiteY8" fmla="*/ 329766 h 688121"/>
                  <a:gd name="connsiteX9" fmla="*/ 329766 w 1102809"/>
                  <a:gd name="connsiteY9" fmla="*/ 0 h 688121"/>
                  <a:gd name="connsiteX0" fmla="*/ 556514 w 1102809"/>
                  <a:gd name="connsiteY0" fmla="*/ 688106 h 779546"/>
                  <a:gd name="connsiteX1" fmla="*/ 0 w 1102809"/>
                  <a:gd name="connsiteY1" fmla="*/ 659531 h 779546"/>
                  <a:gd name="connsiteX2" fmla="*/ 0 w 1102809"/>
                  <a:gd name="connsiteY2" fmla="*/ 659531 h 779546"/>
                  <a:gd name="connsiteX3" fmla="*/ 0 w 1102809"/>
                  <a:gd name="connsiteY3" fmla="*/ 329766 h 779546"/>
                  <a:gd name="connsiteX4" fmla="*/ 329766 w 1102809"/>
                  <a:gd name="connsiteY4" fmla="*/ 0 h 779546"/>
                  <a:gd name="connsiteX5" fmla="*/ 773043 w 1102809"/>
                  <a:gd name="connsiteY5" fmla="*/ 0 h 779546"/>
                  <a:gd name="connsiteX6" fmla="*/ 1102809 w 1102809"/>
                  <a:gd name="connsiteY6" fmla="*/ 329766 h 779546"/>
                  <a:gd name="connsiteX7" fmla="*/ 1102808 w 1102809"/>
                  <a:gd name="connsiteY7" fmla="*/ 659531 h 779546"/>
                  <a:gd name="connsiteX8" fmla="*/ 1102808 w 1102809"/>
                  <a:gd name="connsiteY8" fmla="*/ 659531 h 779546"/>
                  <a:gd name="connsiteX9" fmla="*/ 647954 w 1102809"/>
                  <a:gd name="connsiteY9" fmla="*/ 779546 h 779546"/>
                  <a:gd name="connsiteX0" fmla="*/ 0 w 1102809"/>
                  <a:gd name="connsiteY0" fmla="*/ 659531 h 779546"/>
                  <a:gd name="connsiteX1" fmla="*/ 0 w 1102809"/>
                  <a:gd name="connsiteY1" fmla="*/ 659531 h 779546"/>
                  <a:gd name="connsiteX2" fmla="*/ 0 w 1102809"/>
                  <a:gd name="connsiteY2" fmla="*/ 329766 h 779546"/>
                  <a:gd name="connsiteX3" fmla="*/ 329766 w 1102809"/>
                  <a:gd name="connsiteY3" fmla="*/ 0 h 779546"/>
                  <a:gd name="connsiteX4" fmla="*/ 773043 w 1102809"/>
                  <a:gd name="connsiteY4" fmla="*/ 0 h 779546"/>
                  <a:gd name="connsiteX5" fmla="*/ 1102809 w 1102809"/>
                  <a:gd name="connsiteY5" fmla="*/ 329766 h 779546"/>
                  <a:gd name="connsiteX6" fmla="*/ 1102808 w 1102809"/>
                  <a:gd name="connsiteY6" fmla="*/ 659531 h 779546"/>
                  <a:gd name="connsiteX7" fmla="*/ 1102808 w 1102809"/>
                  <a:gd name="connsiteY7" fmla="*/ 659531 h 779546"/>
                  <a:gd name="connsiteX8" fmla="*/ 647954 w 1102809"/>
                  <a:gd name="connsiteY8" fmla="*/ 779546 h 779546"/>
                  <a:gd name="connsiteX0" fmla="*/ 0 w 1102809"/>
                  <a:gd name="connsiteY0" fmla="*/ 659531 h 659531"/>
                  <a:gd name="connsiteX1" fmla="*/ 0 w 1102809"/>
                  <a:gd name="connsiteY1" fmla="*/ 659531 h 659531"/>
                  <a:gd name="connsiteX2" fmla="*/ 0 w 1102809"/>
                  <a:gd name="connsiteY2" fmla="*/ 329766 h 659531"/>
                  <a:gd name="connsiteX3" fmla="*/ 329766 w 1102809"/>
                  <a:gd name="connsiteY3" fmla="*/ 0 h 659531"/>
                  <a:gd name="connsiteX4" fmla="*/ 773043 w 1102809"/>
                  <a:gd name="connsiteY4" fmla="*/ 0 h 659531"/>
                  <a:gd name="connsiteX5" fmla="*/ 1102809 w 1102809"/>
                  <a:gd name="connsiteY5" fmla="*/ 329766 h 659531"/>
                  <a:gd name="connsiteX6" fmla="*/ 1102808 w 1102809"/>
                  <a:gd name="connsiteY6" fmla="*/ 659531 h 659531"/>
                  <a:gd name="connsiteX7" fmla="*/ 1102808 w 1102809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809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773043" y="0"/>
                    </a:lnTo>
                    <a:cubicBezTo>
                      <a:pt x="955168" y="0"/>
                      <a:pt x="1102809" y="147641"/>
                      <a:pt x="1102809" y="329766"/>
                    </a:cubicBezTo>
                    <a:cubicBezTo>
                      <a:pt x="1102809" y="439688"/>
                      <a:pt x="1102808" y="549609"/>
                      <a:pt x="1102808" y="659531"/>
                    </a:cubicBezTo>
                    <a:lnTo>
                      <a:pt x="1102808" y="659531"/>
                    </a:lnTo>
                  </a:path>
                </a:pathLst>
              </a:cu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6FF4CDFF-68BD-4596-274F-DE04028B2AC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41108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9535323C-1076-EB19-3708-A7C814451BC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450520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50" name="四角形: 上の 2 つの角を丸める 142">
                <a:extLst>
                  <a:ext uri="{FF2B5EF4-FFF2-40B4-BE49-F238E27FC236}">
                    <a16:creationId xmlns:a16="http://schemas.microsoft.com/office/drawing/2014/main" id="{1F196B48-4983-9D61-1FE4-30435C3A76BD}"/>
                  </a:ext>
                </a:extLst>
              </p:cNvPr>
              <p:cNvSpPr/>
              <p:nvPr/>
            </p:nvSpPr>
            <p:spPr bwMode="auto">
              <a:xfrm rot="2051111">
                <a:off x="4149797" y="2463233"/>
                <a:ext cx="331002" cy="742128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31002 w 331002"/>
                  <a:gd name="connsiteY0" fmla="*/ 356504 h 670099"/>
                  <a:gd name="connsiteX1" fmla="*/ 152417 w 331002"/>
                  <a:gd name="connsiteY1" fmla="*/ 670099 h 670099"/>
                  <a:gd name="connsiteX2" fmla="*/ 152417 w 331002"/>
                  <a:gd name="connsiteY2" fmla="*/ 670099 h 670099"/>
                  <a:gd name="connsiteX3" fmla="*/ 0 w 331002"/>
                  <a:gd name="connsiteY3" fmla="*/ 517682 h 670099"/>
                  <a:gd name="connsiteX4" fmla="*/ 20280 w 331002"/>
                  <a:gd name="connsiteY4" fmla="*/ 0 h 670099"/>
                  <a:gd name="connsiteX0" fmla="*/ 331002 w 331002"/>
                  <a:gd name="connsiteY0" fmla="*/ 340034 h 653629"/>
                  <a:gd name="connsiteX1" fmla="*/ 152417 w 331002"/>
                  <a:gd name="connsiteY1" fmla="*/ 653629 h 653629"/>
                  <a:gd name="connsiteX2" fmla="*/ 152417 w 331002"/>
                  <a:gd name="connsiteY2" fmla="*/ 653629 h 653629"/>
                  <a:gd name="connsiteX3" fmla="*/ 0 w 331002"/>
                  <a:gd name="connsiteY3" fmla="*/ 501212 h 653629"/>
                  <a:gd name="connsiteX4" fmla="*/ 9873 w 331002"/>
                  <a:gd name="connsiteY4" fmla="*/ 0 h 653629"/>
                  <a:gd name="connsiteX0" fmla="*/ 331002 w 331002"/>
                  <a:gd name="connsiteY0" fmla="*/ 344152 h 657747"/>
                  <a:gd name="connsiteX1" fmla="*/ 152417 w 331002"/>
                  <a:gd name="connsiteY1" fmla="*/ 657747 h 657747"/>
                  <a:gd name="connsiteX2" fmla="*/ 152417 w 331002"/>
                  <a:gd name="connsiteY2" fmla="*/ 657747 h 657747"/>
                  <a:gd name="connsiteX3" fmla="*/ 0 w 331002"/>
                  <a:gd name="connsiteY3" fmla="*/ 505330 h 657747"/>
                  <a:gd name="connsiteX4" fmla="*/ 12475 w 331002"/>
                  <a:gd name="connsiteY4" fmla="*/ 0 h 657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002" h="657747">
                    <a:moveTo>
                      <a:pt x="331002" y="344152"/>
                    </a:moveTo>
                    <a:cubicBezTo>
                      <a:pt x="331002" y="428330"/>
                      <a:pt x="236595" y="657747"/>
                      <a:pt x="152417" y="657747"/>
                    </a:cubicBezTo>
                    <a:lnTo>
                      <a:pt x="152417" y="657747"/>
                    </a:lnTo>
                    <a:cubicBezTo>
                      <a:pt x="68239" y="657747"/>
                      <a:pt x="0" y="589508"/>
                      <a:pt x="0" y="505330"/>
                    </a:cubicBezTo>
                    <a:lnTo>
                      <a:pt x="12475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F5B4032F-7258-F816-2DA6-34D308EC4DBB}"/>
                  </a:ext>
                </a:extLst>
              </p:cNvPr>
              <p:cNvSpPr/>
              <p:nvPr/>
            </p:nvSpPr>
            <p:spPr>
              <a:xfrm rot="18900000">
                <a:off x="3957251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四角形: 上の 2 つの角を丸める 142">
                <a:extLst>
                  <a:ext uri="{FF2B5EF4-FFF2-40B4-BE49-F238E27FC236}">
                    <a16:creationId xmlns:a16="http://schemas.microsoft.com/office/drawing/2014/main" id="{EDFBCA1B-B7B3-4909-9E62-3910008DA7D6}"/>
                  </a:ext>
                </a:extLst>
              </p:cNvPr>
              <p:cNvSpPr/>
              <p:nvPr/>
            </p:nvSpPr>
            <p:spPr bwMode="auto">
              <a:xfrm rot="19262789" flipH="1">
                <a:off x="5330446" y="2439703"/>
                <a:ext cx="359725" cy="808813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  <a:gd name="connsiteX0" fmla="*/ 359725 w 359725"/>
                  <a:gd name="connsiteY0" fmla="*/ 315613 h 670099"/>
                  <a:gd name="connsiteX1" fmla="*/ 152417 w 359725"/>
                  <a:gd name="connsiteY1" fmla="*/ 670099 h 670099"/>
                  <a:gd name="connsiteX2" fmla="*/ 152417 w 359725"/>
                  <a:gd name="connsiteY2" fmla="*/ 670099 h 670099"/>
                  <a:gd name="connsiteX3" fmla="*/ 0 w 359725"/>
                  <a:gd name="connsiteY3" fmla="*/ 517682 h 670099"/>
                  <a:gd name="connsiteX4" fmla="*/ 20280 w 359725"/>
                  <a:gd name="connsiteY4" fmla="*/ 0 h 670099"/>
                  <a:gd name="connsiteX0" fmla="*/ 359725 w 359725"/>
                  <a:gd name="connsiteY0" fmla="*/ 312868 h 667354"/>
                  <a:gd name="connsiteX1" fmla="*/ 152417 w 359725"/>
                  <a:gd name="connsiteY1" fmla="*/ 667354 h 667354"/>
                  <a:gd name="connsiteX2" fmla="*/ 152417 w 359725"/>
                  <a:gd name="connsiteY2" fmla="*/ 667354 h 667354"/>
                  <a:gd name="connsiteX3" fmla="*/ 0 w 359725"/>
                  <a:gd name="connsiteY3" fmla="*/ 514937 h 667354"/>
                  <a:gd name="connsiteX4" fmla="*/ 19925 w 359725"/>
                  <a:gd name="connsiteY4" fmla="*/ 0 h 667354"/>
                  <a:gd name="connsiteX0" fmla="*/ 359725 w 359725"/>
                  <a:gd name="connsiteY0" fmla="*/ 308604 h 663090"/>
                  <a:gd name="connsiteX1" fmla="*/ 152417 w 359725"/>
                  <a:gd name="connsiteY1" fmla="*/ 663090 h 663090"/>
                  <a:gd name="connsiteX2" fmla="*/ 152417 w 359725"/>
                  <a:gd name="connsiteY2" fmla="*/ 663090 h 663090"/>
                  <a:gd name="connsiteX3" fmla="*/ 0 w 359725"/>
                  <a:gd name="connsiteY3" fmla="*/ 510673 h 663090"/>
                  <a:gd name="connsiteX4" fmla="*/ 21068 w 359725"/>
                  <a:gd name="connsiteY4" fmla="*/ 0 h 663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725" h="663090">
                    <a:moveTo>
                      <a:pt x="359725" y="308604"/>
                    </a:moveTo>
                    <a:cubicBezTo>
                      <a:pt x="359725" y="392782"/>
                      <a:pt x="236595" y="663090"/>
                      <a:pt x="152417" y="663090"/>
                    </a:cubicBezTo>
                    <a:lnTo>
                      <a:pt x="152417" y="663090"/>
                    </a:lnTo>
                    <a:cubicBezTo>
                      <a:pt x="68239" y="663090"/>
                      <a:pt x="0" y="594851"/>
                      <a:pt x="0" y="510673"/>
                    </a:cubicBezTo>
                    <a:lnTo>
                      <a:pt x="21068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3F96EE7E-9AEB-0A3E-FD7B-E39278587C76}"/>
                  </a:ext>
                </a:extLst>
              </p:cNvPr>
              <p:cNvSpPr/>
              <p:nvPr/>
            </p:nvSpPr>
            <p:spPr>
              <a:xfrm rot="2700000" flipH="1">
                <a:off x="5646199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0A11E262-4FF8-B260-FFAC-E21B0FCA5AF3}"/>
                  </a:ext>
                </a:extLst>
              </p:cNvPr>
              <p:cNvGrpSpPr/>
              <p:nvPr/>
            </p:nvGrpSpPr>
            <p:grpSpPr>
              <a:xfrm>
                <a:off x="4236491" y="833609"/>
                <a:ext cx="1331771" cy="1575174"/>
                <a:chOff x="4236491" y="833609"/>
                <a:chExt cx="1331771" cy="1575174"/>
              </a:xfrm>
            </p:grpSpPr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076D576F-3D12-E048-7F81-415299A7EE1B}"/>
                    </a:ext>
                  </a:extLst>
                </p:cNvPr>
                <p:cNvSpPr/>
                <p:nvPr/>
              </p:nvSpPr>
              <p:spPr bwMode="auto">
                <a:xfrm>
                  <a:off x="4248430" y="833609"/>
                  <a:ext cx="1304973" cy="122629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6D019E06-52FD-B8F0-96E4-507415BA4B6B}"/>
                    </a:ext>
                  </a:extLst>
                </p:cNvPr>
                <p:cNvGrpSpPr/>
                <p:nvPr/>
              </p:nvGrpSpPr>
              <p:grpSpPr>
                <a:xfrm>
                  <a:off x="4236491" y="98372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962" name="グループ化 961">
                    <a:extLst>
                      <a:ext uri="{FF2B5EF4-FFF2-40B4-BE49-F238E27FC236}">
                        <a16:creationId xmlns:a16="http://schemas.microsoft.com/office/drawing/2014/main" id="{73A9E169-F8F5-9A35-EF5D-A909BCCC2EA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969" name="楕円 968">
                      <a:extLst>
                        <a:ext uri="{FF2B5EF4-FFF2-40B4-BE49-F238E27FC236}">
                          <a16:creationId xmlns:a16="http://schemas.microsoft.com/office/drawing/2014/main" id="{5044C3B4-619E-CE28-DA00-1E2178D0CD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0" name="楕円 969">
                      <a:extLst>
                        <a:ext uri="{FF2B5EF4-FFF2-40B4-BE49-F238E27FC236}">
                          <a16:creationId xmlns:a16="http://schemas.microsoft.com/office/drawing/2014/main" id="{F82DE28C-6511-BB62-C32A-00AE8592E6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63" name="グループ化 962">
                    <a:extLst>
                      <a:ext uri="{FF2B5EF4-FFF2-40B4-BE49-F238E27FC236}">
                        <a16:creationId xmlns:a16="http://schemas.microsoft.com/office/drawing/2014/main" id="{377758CD-F212-389E-D0B6-7366ABCF625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967" name="楕円 966">
                      <a:extLst>
                        <a:ext uri="{FF2B5EF4-FFF2-40B4-BE49-F238E27FC236}">
                          <a16:creationId xmlns:a16="http://schemas.microsoft.com/office/drawing/2014/main" id="{0679FD3A-BF89-B7EF-189A-42F9C69C7E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8" name="楕円 967">
                      <a:extLst>
                        <a:ext uri="{FF2B5EF4-FFF2-40B4-BE49-F238E27FC236}">
                          <a16:creationId xmlns:a16="http://schemas.microsoft.com/office/drawing/2014/main" id="{A08F59F9-605B-83D0-2823-06EA0C2ACE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64" name="台形 963">
                    <a:extLst>
                      <a:ext uri="{FF2B5EF4-FFF2-40B4-BE49-F238E27FC236}">
                        <a16:creationId xmlns:a16="http://schemas.microsoft.com/office/drawing/2014/main" id="{F76402DB-1AFB-DD1D-0AC8-43D366713D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5" name="楕円 964">
                    <a:extLst>
                      <a:ext uri="{FF2B5EF4-FFF2-40B4-BE49-F238E27FC236}">
                        <a16:creationId xmlns:a16="http://schemas.microsoft.com/office/drawing/2014/main" id="{BFF7A02B-FEC9-8576-392E-6CC27C13A7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6" name="楕円 965">
                    <a:extLst>
                      <a:ext uri="{FF2B5EF4-FFF2-40B4-BE49-F238E27FC236}">
                        <a16:creationId xmlns:a16="http://schemas.microsoft.com/office/drawing/2014/main" id="{B6D48E64-9625-6A97-2D52-A4EEB2AEA0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82389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1" name="二等辺三角形 16">
                  <a:extLst>
                    <a:ext uri="{FF2B5EF4-FFF2-40B4-BE49-F238E27FC236}">
                      <a16:creationId xmlns:a16="http://schemas.microsoft.com/office/drawing/2014/main" id="{A71CD960-52F9-0B6D-9C84-A5F9BCC9A6D5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4680204" y="1962139"/>
                  <a:ext cx="448282" cy="133522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74" name="グループ化 973">
                  <a:extLst>
                    <a:ext uri="{FF2B5EF4-FFF2-40B4-BE49-F238E27FC236}">
                      <a16:creationId xmlns:a16="http://schemas.microsoft.com/office/drawing/2014/main" id="{80A4659E-FDD0-1687-CA5C-DACC61904E4E}"/>
                    </a:ext>
                  </a:extLst>
                </p:cNvPr>
                <p:cNvGrpSpPr/>
                <p:nvPr/>
              </p:nvGrpSpPr>
              <p:grpSpPr>
                <a:xfrm>
                  <a:off x="4450830" y="1393089"/>
                  <a:ext cx="886772" cy="45719"/>
                  <a:chOff x="7208675" y="4662829"/>
                  <a:chExt cx="886772" cy="81340"/>
                </a:xfrm>
              </p:grpSpPr>
              <p:sp>
                <p:nvSpPr>
                  <p:cNvPr id="975" name="フリーフォーム: 図形 974">
                    <a:extLst>
                      <a:ext uri="{FF2B5EF4-FFF2-40B4-BE49-F238E27FC236}">
                        <a16:creationId xmlns:a16="http://schemas.microsoft.com/office/drawing/2014/main" id="{47781021-0920-611C-056C-D21C1983DF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8675" y="4662829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F8B5061C-5D83-B8E4-7747-9CCDD05BD1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63506" y="4662829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81" name="フリーフォーム: 図形 980">
                <a:extLst>
                  <a:ext uri="{FF2B5EF4-FFF2-40B4-BE49-F238E27FC236}">
                    <a16:creationId xmlns:a16="http://schemas.microsoft.com/office/drawing/2014/main" id="{BE138B23-E29D-71DE-550B-BB6039DDE88B}"/>
                  </a:ext>
                </a:extLst>
              </p:cNvPr>
              <p:cNvSpPr/>
              <p:nvPr/>
            </p:nvSpPr>
            <p:spPr bwMode="auto">
              <a:xfrm>
                <a:off x="4701098" y="2265644"/>
                <a:ext cx="385684" cy="182043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42919"/>
                  <a:gd name="connsiteY0" fmla="*/ 0 h 280602"/>
                  <a:gd name="connsiteX1" fmla="*/ 482229 w 542919"/>
                  <a:gd name="connsiteY1" fmla="*/ 254267 h 280602"/>
                  <a:gd name="connsiteX2" fmla="*/ 316924 w 542919"/>
                  <a:gd name="connsiteY2" fmla="*/ 254598 h 280602"/>
                  <a:gd name="connsiteX3" fmla="*/ 271463 w 542919"/>
                  <a:gd name="connsiteY3" fmla="*/ 224472 h 280602"/>
                  <a:gd name="connsiteX4" fmla="*/ 226001 w 542919"/>
                  <a:gd name="connsiteY4" fmla="*/ 254598 h 280602"/>
                  <a:gd name="connsiteX5" fmla="*/ 60695 w 542919"/>
                  <a:gd name="connsiteY5" fmla="*/ 254267 h 280602"/>
                  <a:gd name="connsiteX6" fmla="*/ 5 w 542919"/>
                  <a:gd name="connsiteY6" fmla="*/ 1 h 280602"/>
                  <a:gd name="connsiteX7" fmla="*/ 63018 w 542919"/>
                  <a:gd name="connsiteY7" fmla="*/ 49269 h 280602"/>
                  <a:gd name="connsiteX8" fmla="*/ 147744 w 542919"/>
                  <a:gd name="connsiteY8" fmla="*/ 103495 h 280602"/>
                  <a:gd name="connsiteX9" fmla="*/ 237068 w 542919"/>
                  <a:gd name="connsiteY9" fmla="*/ 149756 h 280602"/>
                  <a:gd name="connsiteX10" fmla="*/ 271462 w 542919"/>
                  <a:gd name="connsiteY10" fmla="*/ 163638 h 280602"/>
                  <a:gd name="connsiteX11" fmla="*/ 305856 w 542919"/>
                  <a:gd name="connsiteY11" fmla="*/ 149756 h 280602"/>
                  <a:gd name="connsiteX12" fmla="*/ 395180 w 542919"/>
                  <a:gd name="connsiteY12" fmla="*/ 103494 h 280602"/>
                  <a:gd name="connsiteX13" fmla="*/ 479906 w 542919"/>
                  <a:gd name="connsiteY13" fmla="*/ 49268 h 280602"/>
                  <a:gd name="connsiteX14" fmla="*/ 542920 w 542919"/>
                  <a:gd name="connsiteY14" fmla="*/ 0 h 280602"/>
                  <a:gd name="connsiteX0" fmla="*/ 542920 w 542920"/>
                  <a:gd name="connsiteY0" fmla="*/ 0 h 275205"/>
                  <a:gd name="connsiteX1" fmla="*/ 482229 w 542920"/>
                  <a:gd name="connsiteY1" fmla="*/ 254267 h 275205"/>
                  <a:gd name="connsiteX2" fmla="*/ 316924 w 542920"/>
                  <a:gd name="connsiteY2" fmla="*/ 254598 h 275205"/>
                  <a:gd name="connsiteX3" fmla="*/ 271463 w 542920"/>
                  <a:gd name="connsiteY3" fmla="*/ 224472 h 275205"/>
                  <a:gd name="connsiteX4" fmla="*/ 60695 w 542920"/>
                  <a:gd name="connsiteY4" fmla="*/ 254267 h 275205"/>
                  <a:gd name="connsiteX5" fmla="*/ 5 w 542920"/>
                  <a:gd name="connsiteY5" fmla="*/ 1 h 275205"/>
                  <a:gd name="connsiteX6" fmla="*/ 63018 w 542920"/>
                  <a:gd name="connsiteY6" fmla="*/ 49269 h 275205"/>
                  <a:gd name="connsiteX7" fmla="*/ 147744 w 542920"/>
                  <a:gd name="connsiteY7" fmla="*/ 103495 h 275205"/>
                  <a:gd name="connsiteX8" fmla="*/ 237068 w 542920"/>
                  <a:gd name="connsiteY8" fmla="*/ 149756 h 275205"/>
                  <a:gd name="connsiteX9" fmla="*/ 271462 w 542920"/>
                  <a:gd name="connsiteY9" fmla="*/ 163638 h 275205"/>
                  <a:gd name="connsiteX10" fmla="*/ 305856 w 542920"/>
                  <a:gd name="connsiteY10" fmla="*/ 149756 h 275205"/>
                  <a:gd name="connsiteX11" fmla="*/ 395180 w 542920"/>
                  <a:gd name="connsiteY11" fmla="*/ 103494 h 275205"/>
                  <a:gd name="connsiteX12" fmla="*/ 479906 w 542920"/>
                  <a:gd name="connsiteY12" fmla="*/ 49268 h 275205"/>
                  <a:gd name="connsiteX13" fmla="*/ 542920 w 542920"/>
                  <a:gd name="connsiteY13" fmla="*/ 0 h 275205"/>
                  <a:gd name="connsiteX0" fmla="*/ 542920 w 542920"/>
                  <a:gd name="connsiteY0" fmla="*/ 0 h 265598"/>
                  <a:gd name="connsiteX1" fmla="*/ 482229 w 542920"/>
                  <a:gd name="connsiteY1" fmla="*/ 254267 h 265598"/>
                  <a:gd name="connsiteX2" fmla="*/ 271463 w 542920"/>
                  <a:gd name="connsiteY2" fmla="*/ 224472 h 265598"/>
                  <a:gd name="connsiteX3" fmla="*/ 60695 w 542920"/>
                  <a:gd name="connsiteY3" fmla="*/ 254267 h 265598"/>
                  <a:gd name="connsiteX4" fmla="*/ 5 w 542920"/>
                  <a:gd name="connsiteY4" fmla="*/ 1 h 265598"/>
                  <a:gd name="connsiteX5" fmla="*/ 63018 w 542920"/>
                  <a:gd name="connsiteY5" fmla="*/ 49269 h 265598"/>
                  <a:gd name="connsiteX6" fmla="*/ 147744 w 542920"/>
                  <a:gd name="connsiteY6" fmla="*/ 103495 h 265598"/>
                  <a:gd name="connsiteX7" fmla="*/ 237068 w 542920"/>
                  <a:gd name="connsiteY7" fmla="*/ 149756 h 265598"/>
                  <a:gd name="connsiteX8" fmla="*/ 271462 w 542920"/>
                  <a:gd name="connsiteY8" fmla="*/ 163638 h 265598"/>
                  <a:gd name="connsiteX9" fmla="*/ 305856 w 542920"/>
                  <a:gd name="connsiteY9" fmla="*/ 149756 h 265598"/>
                  <a:gd name="connsiteX10" fmla="*/ 395180 w 542920"/>
                  <a:gd name="connsiteY10" fmla="*/ 103494 h 265598"/>
                  <a:gd name="connsiteX11" fmla="*/ 479906 w 542920"/>
                  <a:gd name="connsiteY11" fmla="*/ 49268 h 265598"/>
                  <a:gd name="connsiteX12" fmla="*/ 542920 w 542920"/>
                  <a:gd name="connsiteY12" fmla="*/ 0 h 265598"/>
                  <a:gd name="connsiteX0" fmla="*/ 542920 w 542920"/>
                  <a:gd name="connsiteY0" fmla="*/ 0 h 262397"/>
                  <a:gd name="connsiteX1" fmla="*/ 482229 w 542920"/>
                  <a:gd name="connsiteY1" fmla="*/ 254267 h 262397"/>
                  <a:gd name="connsiteX2" fmla="*/ 268110 w 542920"/>
                  <a:gd name="connsiteY2" fmla="*/ 204359 h 262397"/>
                  <a:gd name="connsiteX3" fmla="*/ 60695 w 542920"/>
                  <a:gd name="connsiteY3" fmla="*/ 254267 h 262397"/>
                  <a:gd name="connsiteX4" fmla="*/ 5 w 542920"/>
                  <a:gd name="connsiteY4" fmla="*/ 1 h 262397"/>
                  <a:gd name="connsiteX5" fmla="*/ 63018 w 542920"/>
                  <a:gd name="connsiteY5" fmla="*/ 49269 h 262397"/>
                  <a:gd name="connsiteX6" fmla="*/ 147744 w 542920"/>
                  <a:gd name="connsiteY6" fmla="*/ 103495 h 262397"/>
                  <a:gd name="connsiteX7" fmla="*/ 237068 w 542920"/>
                  <a:gd name="connsiteY7" fmla="*/ 149756 h 262397"/>
                  <a:gd name="connsiteX8" fmla="*/ 271462 w 542920"/>
                  <a:gd name="connsiteY8" fmla="*/ 163638 h 262397"/>
                  <a:gd name="connsiteX9" fmla="*/ 305856 w 542920"/>
                  <a:gd name="connsiteY9" fmla="*/ 149756 h 262397"/>
                  <a:gd name="connsiteX10" fmla="*/ 395180 w 542920"/>
                  <a:gd name="connsiteY10" fmla="*/ 103494 h 262397"/>
                  <a:gd name="connsiteX11" fmla="*/ 479906 w 542920"/>
                  <a:gd name="connsiteY11" fmla="*/ 49268 h 262397"/>
                  <a:gd name="connsiteX12" fmla="*/ 542920 w 542920"/>
                  <a:gd name="connsiteY12" fmla="*/ 0 h 262397"/>
                  <a:gd name="connsiteX0" fmla="*/ 542920 w 542920"/>
                  <a:gd name="connsiteY0" fmla="*/ 0 h 256259"/>
                  <a:gd name="connsiteX1" fmla="*/ 482229 w 542920"/>
                  <a:gd name="connsiteY1" fmla="*/ 254267 h 256259"/>
                  <a:gd name="connsiteX2" fmla="*/ 268110 w 542920"/>
                  <a:gd name="connsiteY2" fmla="*/ 204359 h 256259"/>
                  <a:gd name="connsiteX3" fmla="*/ 60695 w 542920"/>
                  <a:gd name="connsiteY3" fmla="*/ 254267 h 256259"/>
                  <a:gd name="connsiteX4" fmla="*/ 5 w 542920"/>
                  <a:gd name="connsiteY4" fmla="*/ 1 h 256259"/>
                  <a:gd name="connsiteX5" fmla="*/ 63018 w 542920"/>
                  <a:gd name="connsiteY5" fmla="*/ 49269 h 256259"/>
                  <a:gd name="connsiteX6" fmla="*/ 147744 w 542920"/>
                  <a:gd name="connsiteY6" fmla="*/ 103495 h 256259"/>
                  <a:gd name="connsiteX7" fmla="*/ 237068 w 542920"/>
                  <a:gd name="connsiteY7" fmla="*/ 149756 h 256259"/>
                  <a:gd name="connsiteX8" fmla="*/ 271462 w 542920"/>
                  <a:gd name="connsiteY8" fmla="*/ 163638 h 256259"/>
                  <a:gd name="connsiteX9" fmla="*/ 305856 w 542920"/>
                  <a:gd name="connsiteY9" fmla="*/ 149756 h 256259"/>
                  <a:gd name="connsiteX10" fmla="*/ 395180 w 542920"/>
                  <a:gd name="connsiteY10" fmla="*/ 103494 h 256259"/>
                  <a:gd name="connsiteX11" fmla="*/ 479906 w 542920"/>
                  <a:gd name="connsiteY11" fmla="*/ 49268 h 256259"/>
                  <a:gd name="connsiteX12" fmla="*/ 542920 w 542920"/>
                  <a:gd name="connsiteY12" fmla="*/ 0 h 256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56259">
                    <a:moveTo>
                      <a:pt x="542920" y="0"/>
                    </a:moveTo>
                    <a:cubicBezTo>
                      <a:pt x="522690" y="84756"/>
                      <a:pt x="507918" y="240320"/>
                      <a:pt x="482229" y="254267"/>
                    </a:cubicBezTo>
                    <a:cubicBezTo>
                      <a:pt x="456540" y="268214"/>
                      <a:pt x="338366" y="204359"/>
                      <a:pt x="268110" y="204359"/>
                    </a:cubicBezTo>
                    <a:cubicBezTo>
                      <a:pt x="197854" y="214291"/>
                      <a:pt x="130951" y="244335"/>
                      <a:pt x="60695" y="254267"/>
                    </a:cubicBez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4" name="グループ化 993">
              <a:extLst>
                <a:ext uri="{FF2B5EF4-FFF2-40B4-BE49-F238E27FC236}">
                  <a16:creationId xmlns:a16="http://schemas.microsoft.com/office/drawing/2014/main" id="{29FA1FCB-0B78-8F73-F7B2-F30C3B689D14}"/>
                </a:ext>
              </a:extLst>
            </p:cNvPr>
            <p:cNvGrpSpPr/>
            <p:nvPr/>
          </p:nvGrpSpPr>
          <p:grpSpPr>
            <a:xfrm>
              <a:off x="1118645" y="5663167"/>
              <a:ext cx="1777420" cy="841270"/>
              <a:chOff x="86400" y="4656702"/>
              <a:chExt cx="1904880" cy="901597"/>
            </a:xfrm>
          </p:grpSpPr>
          <p:grpSp>
            <p:nvGrpSpPr>
              <p:cNvPr id="995" name="グループ化 994">
                <a:extLst>
                  <a:ext uri="{FF2B5EF4-FFF2-40B4-BE49-F238E27FC236}">
                    <a16:creationId xmlns:a16="http://schemas.microsoft.com/office/drawing/2014/main" id="{057792D1-8155-8972-958C-ECB0AA2F8B02}"/>
                  </a:ext>
                </a:extLst>
              </p:cNvPr>
              <p:cNvGrpSpPr/>
              <p:nvPr/>
            </p:nvGrpSpPr>
            <p:grpSpPr>
              <a:xfrm>
                <a:off x="86400" y="4871500"/>
                <a:ext cx="1904880" cy="686799"/>
                <a:chOff x="4299838" y="4481772"/>
                <a:chExt cx="1904880" cy="686799"/>
              </a:xfrm>
            </p:grpSpPr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B8B501F6-3D28-428F-B1C9-23CAE4256449}"/>
                    </a:ext>
                  </a:extLst>
                </p:cNvPr>
                <p:cNvSpPr/>
                <p:nvPr/>
              </p:nvSpPr>
              <p:spPr>
                <a:xfrm>
                  <a:off x="4338639" y="5034879"/>
                  <a:ext cx="1827278" cy="133692"/>
                </a:xfrm>
                <a:custGeom>
                  <a:avLst/>
                  <a:gdLst>
                    <a:gd name="connsiteX0" fmla="*/ 20507 w 1840679"/>
                    <a:gd name="connsiteY0" fmla="*/ 0 h 133692"/>
                    <a:gd name="connsiteX1" fmla="*/ 1820173 w 1840679"/>
                    <a:gd name="connsiteY1" fmla="*/ 0 h 133692"/>
                    <a:gd name="connsiteX2" fmla="*/ 1840679 w 1840679"/>
                    <a:gd name="connsiteY2" fmla="*/ 54836 h 133692"/>
                    <a:gd name="connsiteX3" fmla="*/ 1840679 w 1840679"/>
                    <a:gd name="connsiteY3" fmla="*/ 88173 h 133692"/>
                    <a:gd name="connsiteX4" fmla="*/ 1754898 w 1840679"/>
                    <a:gd name="connsiteY4" fmla="*/ 133692 h 133692"/>
                    <a:gd name="connsiteX5" fmla="*/ 85781 w 1840679"/>
                    <a:gd name="connsiteY5" fmla="*/ 133692 h 133692"/>
                    <a:gd name="connsiteX6" fmla="*/ 0 w 1840679"/>
                    <a:gd name="connsiteY6" fmla="*/ 88173 h 133692"/>
                    <a:gd name="connsiteX7" fmla="*/ 0 w 1840679"/>
                    <a:gd name="connsiteY7" fmla="*/ 54836 h 133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0679" h="133692">
                      <a:moveTo>
                        <a:pt x="20507" y="0"/>
                      </a:moveTo>
                      <a:lnTo>
                        <a:pt x="1820173" y="0"/>
                      </a:lnTo>
                      <a:lnTo>
                        <a:pt x="1840679" y="54836"/>
                      </a:lnTo>
                      <a:lnTo>
                        <a:pt x="1840679" y="88173"/>
                      </a:lnTo>
                      <a:cubicBezTo>
                        <a:pt x="1840679" y="113313"/>
                        <a:pt x="1802274" y="133692"/>
                        <a:pt x="1754898" y="133692"/>
                      </a:cubicBezTo>
                      <a:lnTo>
                        <a:pt x="85781" y="133692"/>
                      </a:lnTo>
                      <a:cubicBezTo>
                        <a:pt x="38406" y="133692"/>
                        <a:pt x="0" y="113313"/>
                        <a:pt x="0" y="88173"/>
                      </a:cubicBezTo>
                      <a:lnTo>
                        <a:pt x="0" y="54836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1893B73E-E73F-C5A7-0606-C5371C1AAC7F}"/>
                    </a:ext>
                  </a:extLst>
                </p:cNvPr>
                <p:cNvSpPr/>
                <p:nvPr/>
              </p:nvSpPr>
              <p:spPr>
                <a:xfrm>
                  <a:off x="4299838" y="4481772"/>
                  <a:ext cx="1904880" cy="634671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46479 w 4459870"/>
                    <a:gd name="connsiteY0" fmla="*/ 0 h 2592287"/>
                    <a:gd name="connsiteX1" fmla="*/ 3820301 w 4459870"/>
                    <a:gd name="connsiteY1" fmla="*/ 0 h 2592287"/>
                    <a:gd name="connsiteX2" fmla="*/ 4027822 w 4459870"/>
                    <a:gd name="connsiteY2" fmla="*/ 207520 h 2592287"/>
                    <a:gd name="connsiteX3" fmla="*/ 4459870 w 4459870"/>
                    <a:gd name="connsiteY3" fmla="*/ 2384766 h 2592287"/>
                    <a:gd name="connsiteX4" fmla="*/ 4252349 w 4459870"/>
                    <a:gd name="connsiteY4" fmla="*/ 2592287 h 2592287"/>
                    <a:gd name="connsiteX5" fmla="*/ 214432 w 4459870"/>
                    <a:gd name="connsiteY5" fmla="*/ 2592287 h 2592287"/>
                    <a:gd name="connsiteX6" fmla="*/ 6911 w 4459870"/>
                    <a:gd name="connsiteY6" fmla="*/ 2384766 h 2592287"/>
                    <a:gd name="connsiteX7" fmla="*/ 438959 w 4459870"/>
                    <a:gd name="connsiteY7" fmla="*/ 207520 h 2592287"/>
                    <a:gd name="connsiteX8" fmla="*/ 646479 w 4459870"/>
                    <a:gd name="connsiteY8" fmla="*/ 0 h 2592287"/>
                    <a:gd name="connsiteX0" fmla="*/ 646479 w 4465275"/>
                    <a:gd name="connsiteY0" fmla="*/ 0 h 2592287"/>
                    <a:gd name="connsiteX1" fmla="*/ 3820301 w 4465275"/>
                    <a:gd name="connsiteY1" fmla="*/ 0 h 2592287"/>
                    <a:gd name="connsiteX2" fmla="*/ 4027822 w 4465275"/>
                    <a:gd name="connsiteY2" fmla="*/ 207520 h 2592287"/>
                    <a:gd name="connsiteX3" fmla="*/ 4459870 w 4465275"/>
                    <a:gd name="connsiteY3" fmla="*/ 2384766 h 2592287"/>
                    <a:gd name="connsiteX4" fmla="*/ 4252349 w 4465275"/>
                    <a:gd name="connsiteY4" fmla="*/ 2592287 h 2592287"/>
                    <a:gd name="connsiteX5" fmla="*/ 214432 w 4465275"/>
                    <a:gd name="connsiteY5" fmla="*/ 2592287 h 2592287"/>
                    <a:gd name="connsiteX6" fmla="*/ 6911 w 4465275"/>
                    <a:gd name="connsiteY6" fmla="*/ 2384766 h 2592287"/>
                    <a:gd name="connsiteX7" fmla="*/ 438959 w 4465275"/>
                    <a:gd name="connsiteY7" fmla="*/ 207520 h 2592287"/>
                    <a:gd name="connsiteX8" fmla="*/ 646479 w 4465275"/>
                    <a:gd name="connsiteY8" fmla="*/ 0 h 2592287"/>
                    <a:gd name="connsiteX0" fmla="*/ 635893 w 4454689"/>
                    <a:gd name="connsiteY0" fmla="*/ 0 h 2592287"/>
                    <a:gd name="connsiteX1" fmla="*/ 3809715 w 4454689"/>
                    <a:gd name="connsiteY1" fmla="*/ 0 h 2592287"/>
                    <a:gd name="connsiteX2" fmla="*/ 4017236 w 4454689"/>
                    <a:gd name="connsiteY2" fmla="*/ 207520 h 2592287"/>
                    <a:gd name="connsiteX3" fmla="*/ 4449284 w 4454689"/>
                    <a:gd name="connsiteY3" fmla="*/ 2384766 h 2592287"/>
                    <a:gd name="connsiteX4" fmla="*/ 4241763 w 4454689"/>
                    <a:gd name="connsiteY4" fmla="*/ 2592287 h 2592287"/>
                    <a:gd name="connsiteX5" fmla="*/ 203846 w 4454689"/>
                    <a:gd name="connsiteY5" fmla="*/ 2592287 h 2592287"/>
                    <a:gd name="connsiteX6" fmla="*/ 7397 w 4454689"/>
                    <a:gd name="connsiteY6" fmla="*/ 2248600 h 2592287"/>
                    <a:gd name="connsiteX7" fmla="*/ 428373 w 4454689"/>
                    <a:gd name="connsiteY7" fmla="*/ 207520 h 2592287"/>
                    <a:gd name="connsiteX8" fmla="*/ 635893 w 4454689"/>
                    <a:gd name="connsiteY8" fmla="*/ 0 h 2592287"/>
                    <a:gd name="connsiteX0" fmla="*/ 635893 w 4428144"/>
                    <a:gd name="connsiteY0" fmla="*/ 0 h 2592287"/>
                    <a:gd name="connsiteX1" fmla="*/ 3809715 w 4428144"/>
                    <a:gd name="connsiteY1" fmla="*/ 0 h 2592287"/>
                    <a:gd name="connsiteX2" fmla="*/ 4017236 w 4428144"/>
                    <a:gd name="connsiteY2" fmla="*/ 207520 h 2592287"/>
                    <a:gd name="connsiteX3" fmla="*/ 4421607 w 4428144"/>
                    <a:gd name="connsiteY3" fmla="*/ 2258329 h 2592287"/>
                    <a:gd name="connsiteX4" fmla="*/ 4241763 w 4428144"/>
                    <a:gd name="connsiteY4" fmla="*/ 2592287 h 2592287"/>
                    <a:gd name="connsiteX5" fmla="*/ 203846 w 4428144"/>
                    <a:gd name="connsiteY5" fmla="*/ 2592287 h 2592287"/>
                    <a:gd name="connsiteX6" fmla="*/ 7397 w 4428144"/>
                    <a:gd name="connsiteY6" fmla="*/ 2248600 h 2592287"/>
                    <a:gd name="connsiteX7" fmla="*/ 428373 w 4428144"/>
                    <a:gd name="connsiteY7" fmla="*/ 207520 h 2592287"/>
                    <a:gd name="connsiteX8" fmla="*/ 635893 w 4428144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28144" h="2592287">
                      <a:moveTo>
                        <a:pt x="635893" y="0"/>
                      </a:moveTo>
                      <a:lnTo>
                        <a:pt x="3809715" y="0"/>
                      </a:lnTo>
                      <a:cubicBezTo>
                        <a:pt x="3924326" y="0"/>
                        <a:pt x="4017236" y="92910"/>
                        <a:pt x="4017236" y="207520"/>
                      </a:cubicBezTo>
                      <a:cubicBezTo>
                        <a:pt x="4161252" y="933269"/>
                        <a:pt x="4388393" y="2095088"/>
                        <a:pt x="4421607" y="2258329"/>
                      </a:cubicBezTo>
                      <a:cubicBezTo>
                        <a:pt x="4454821" y="2421570"/>
                        <a:pt x="4356374" y="2592287"/>
                        <a:pt x="4241763" y="2592287"/>
                      </a:cubicBezTo>
                      <a:lnTo>
                        <a:pt x="203846" y="2592287"/>
                      </a:lnTo>
                      <a:cubicBezTo>
                        <a:pt x="89235" y="2592287"/>
                        <a:pt x="-31350" y="2402116"/>
                        <a:pt x="7397" y="2248600"/>
                      </a:cubicBezTo>
                      <a:cubicBezTo>
                        <a:pt x="46144" y="2095084"/>
                        <a:pt x="284357" y="933269"/>
                        <a:pt x="428373" y="207520"/>
                      </a:cubicBezTo>
                      <a:cubicBezTo>
                        <a:pt x="428373" y="92910"/>
                        <a:pt x="521282" y="0"/>
                        <a:pt x="63589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35479184-2F27-31DE-786D-4601634089AD}"/>
                    </a:ext>
                  </a:extLst>
                </p:cNvPr>
                <p:cNvSpPr/>
                <p:nvPr/>
              </p:nvSpPr>
              <p:spPr>
                <a:xfrm>
                  <a:off x="4380809" y="4533900"/>
                  <a:ext cx="1752116" cy="511970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579050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30595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579050" y="0"/>
                      </a:moveTo>
                      <a:lnTo>
                        <a:pt x="3867856" y="0"/>
                      </a:lnTo>
                      <a:cubicBezTo>
                        <a:pt x="3982467" y="0"/>
                        <a:pt x="4057221" y="92910"/>
                        <a:pt x="405722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420569" y="2592287"/>
                        <a:pt x="4305958" y="2592287"/>
                      </a:cubicBezTo>
                      <a:lnTo>
                        <a:pt x="128848" y="2592287"/>
                      </a:lnTo>
                      <a:cubicBezTo>
                        <a:pt x="14237" y="2592287"/>
                        <a:pt x="0" y="2499377"/>
                        <a:pt x="0" y="2384766"/>
                      </a:cubicBezTo>
                      <a:cubicBezTo>
                        <a:pt x="144016" y="1659017"/>
                        <a:pt x="257773" y="921399"/>
                        <a:pt x="401789" y="195650"/>
                      </a:cubicBezTo>
                      <a:cubicBezTo>
                        <a:pt x="401789" y="81040"/>
                        <a:pt x="464439" y="0"/>
                        <a:pt x="57905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14228804-34AF-85BC-7849-4CD2CDC84247}"/>
                    </a:ext>
                  </a:extLst>
                </p:cNvPr>
                <p:cNvSpPr/>
                <p:nvPr/>
              </p:nvSpPr>
              <p:spPr>
                <a:xfrm>
                  <a:off x="4380809" y="4535873"/>
                  <a:ext cx="1752116" cy="509997"/>
                </a:xfrm>
                <a:custGeom>
                  <a:avLst/>
                  <a:gdLst>
                    <a:gd name="connsiteX0" fmla="*/ 227840 w 1752116"/>
                    <a:gd name="connsiteY0" fmla="*/ 0 h 509997"/>
                    <a:gd name="connsiteX1" fmla="*/ 1521894 w 1752116"/>
                    <a:gd name="connsiteY1" fmla="*/ 0 h 509997"/>
                    <a:gd name="connsiteX2" fmla="*/ 1596404 w 1752116"/>
                    <a:gd name="connsiteY2" fmla="*/ 40985 h 509997"/>
                    <a:gd name="connsiteX3" fmla="*/ 1752116 w 1752116"/>
                    <a:gd name="connsiteY3" fmla="*/ 470985 h 509997"/>
                    <a:gd name="connsiteX4" fmla="*/ 1740107 w 1752116"/>
                    <a:gd name="connsiteY4" fmla="*/ 499966 h 509997"/>
                    <a:gd name="connsiteX5" fmla="*/ 1707947 w 1752116"/>
                    <a:gd name="connsiteY5" fmla="*/ 508389 h 509997"/>
                    <a:gd name="connsiteX6" fmla="*/ 1569959 w 1752116"/>
                    <a:gd name="connsiteY6" fmla="*/ 88724 h 509997"/>
                    <a:gd name="connsiteX7" fmla="*/ 1498184 w 1752116"/>
                    <a:gd name="connsiteY7" fmla="*/ 45244 h 509997"/>
                    <a:gd name="connsiteX8" fmla="*/ 251638 w 1752116"/>
                    <a:gd name="connsiteY8" fmla="*/ 45244 h 509997"/>
                    <a:gd name="connsiteX9" fmla="*/ 184451 w 1752116"/>
                    <a:gd name="connsiteY9" fmla="*/ 86237 h 509997"/>
                    <a:gd name="connsiteX10" fmla="*/ 43753 w 1752116"/>
                    <a:gd name="connsiteY10" fmla="*/ 509997 h 509997"/>
                    <a:gd name="connsiteX11" fmla="*/ 8438 w 1752116"/>
                    <a:gd name="connsiteY11" fmla="*/ 499966 h 509997"/>
                    <a:gd name="connsiteX12" fmla="*/ 0 w 1752116"/>
                    <a:gd name="connsiteY12" fmla="*/ 470985 h 509997"/>
                    <a:gd name="connsiteX13" fmla="*/ 158093 w 1752116"/>
                    <a:gd name="connsiteY13" fmla="*/ 38641 h 509997"/>
                    <a:gd name="connsiteX14" fmla="*/ 227840 w 1752116"/>
                    <a:gd name="connsiteY14" fmla="*/ 0 h 509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2116" h="509997">
                      <a:moveTo>
                        <a:pt x="227840" y="0"/>
                      </a:moveTo>
                      <a:lnTo>
                        <a:pt x="1521894" y="0"/>
                      </a:lnTo>
                      <a:cubicBezTo>
                        <a:pt x="1566991" y="0"/>
                        <a:pt x="1596404" y="18350"/>
                        <a:pt x="1596404" y="40985"/>
                      </a:cubicBezTo>
                      <a:lnTo>
                        <a:pt x="1752116" y="470985"/>
                      </a:lnTo>
                      <a:cubicBezTo>
                        <a:pt x="1752116" y="482303"/>
                        <a:pt x="1748930" y="492549"/>
                        <a:pt x="1740107" y="499966"/>
                      </a:cubicBezTo>
                      <a:lnTo>
                        <a:pt x="1707947" y="508389"/>
                      </a:lnTo>
                      <a:lnTo>
                        <a:pt x="1569959" y="88724"/>
                      </a:lnTo>
                      <a:cubicBezTo>
                        <a:pt x="1569959" y="64711"/>
                        <a:pt x="1541625" y="45244"/>
                        <a:pt x="1498184" y="45244"/>
                      </a:cubicBezTo>
                      <a:lnTo>
                        <a:pt x="251638" y="45244"/>
                      </a:lnTo>
                      <a:cubicBezTo>
                        <a:pt x="208197" y="45244"/>
                        <a:pt x="184451" y="62224"/>
                        <a:pt x="184451" y="86237"/>
                      </a:cubicBezTo>
                      <a:lnTo>
                        <a:pt x="43753" y="509997"/>
                      </a:lnTo>
                      <a:lnTo>
                        <a:pt x="8438" y="499966"/>
                      </a:lnTo>
                      <a:cubicBezTo>
                        <a:pt x="1401" y="492549"/>
                        <a:pt x="0" y="482303"/>
                        <a:pt x="0" y="470985"/>
                      </a:cubicBezTo>
                      <a:cubicBezTo>
                        <a:pt x="56667" y="327652"/>
                        <a:pt x="101427" y="181974"/>
                        <a:pt x="158093" y="38641"/>
                      </a:cubicBezTo>
                      <a:cubicBezTo>
                        <a:pt x="158093" y="16005"/>
                        <a:pt x="182744" y="0"/>
                        <a:pt x="227840" y="0"/>
                      </a:cubicBezTo>
                      <a:close/>
                    </a:path>
                  </a:pathLst>
                </a:custGeom>
                <a:solidFill>
                  <a:srgbClr val="262626">
                    <a:alpha val="50196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6" name="グループ化 995">
                <a:extLst>
                  <a:ext uri="{FF2B5EF4-FFF2-40B4-BE49-F238E27FC236}">
                    <a16:creationId xmlns:a16="http://schemas.microsoft.com/office/drawing/2014/main" id="{7992FE9B-0FC6-AD04-7140-00A2277E7E91}"/>
                  </a:ext>
                </a:extLst>
              </p:cNvPr>
              <p:cNvGrpSpPr/>
              <p:nvPr/>
            </p:nvGrpSpPr>
            <p:grpSpPr>
              <a:xfrm>
                <a:off x="246089" y="4784188"/>
                <a:ext cx="1079771" cy="495931"/>
                <a:chOff x="6483602" y="5227235"/>
                <a:chExt cx="1510593" cy="773794"/>
              </a:xfrm>
            </p:grpSpPr>
            <p:grpSp>
              <p:nvGrpSpPr>
                <p:cNvPr id="1025" name="グループ化 1024">
                  <a:extLst>
                    <a:ext uri="{FF2B5EF4-FFF2-40B4-BE49-F238E27FC236}">
                      <a16:creationId xmlns:a16="http://schemas.microsoft.com/office/drawing/2014/main" id="{E4CAEC9A-4A29-8404-F2DC-7086C3A35D64}"/>
                    </a:ext>
                  </a:extLst>
                </p:cNvPr>
                <p:cNvGrpSpPr/>
                <p:nvPr/>
              </p:nvGrpSpPr>
              <p:grpSpPr>
                <a:xfrm>
                  <a:off x="6483602" y="5310784"/>
                  <a:ext cx="1510593" cy="690245"/>
                  <a:chOff x="6709862" y="5372483"/>
                  <a:chExt cx="1510593" cy="690245"/>
                </a:xfrm>
              </p:grpSpPr>
              <p:sp>
                <p:nvSpPr>
                  <p:cNvPr id="1034" name="楕円 1033">
                    <a:extLst>
                      <a:ext uri="{FF2B5EF4-FFF2-40B4-BE49-F238E27FC236}">
                        <a16:creationId xmlns:a16="http://schemas.microsoft.com/office/drawing/2014/main" id="{67E92C0B-5868-DE84-6E91-3B6B865BBD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8921" y="5519804"/>
                    <a:ext cx="1364954" cy="542924"/>
                  </a:xfrm>
                  <a:prstGeom prst="ellipse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5" name="楕円 1034">
                    <a:extLst>
                      <a:ext uri="{FF2B5EF4-FFF2-40B4-BE49-F238E27FC236}">
                        <a16:creationId xmlns:a16="http://schemas.microsoft.com/office/drawing/2014/main" id="{731DD9B7-B241-66F3-1A3E-DD20B92127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09862" y="5372483"/>
                    <a:ext cx="1510593" cy="6506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6" name="フリーフォーム: 図形 1035">
                    <a:extLst>
                      <a:ext uri="{FF2B5EF4-FFF2-40B4-BE49-F238E27FC236}">
                        <a16:creationId xmlns:a16="http://schemas.microsoft.com/office/drawing/2014/main" id="{58D5064F-8370-6D5E-9F0C-83F5F1D7C0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19177" y="5419726"/>
                    <a:ext cx="1122636" cy="380935"/>
                  </a:xfrm>
                  <a:custGeom>
                    <a:avLst/>
                    <a:gdLst>
                      <a:gd name="connsiteX0" fmla="*/ 440159 w 1122636"/>
                      <a:gd name="connsiteY0" fmla="*/ 0 h 380935"/>
                      <a:gd name="connsiteX1" fmla="*/ 1122636 w 1122636"/>
                      <a:gd name="connsiteY1" fmla="*/ 271462 h 380935"/>
                      <a:gd name="connsiteX2" fmla="*/ 1069004 w 1122636"/>
                      <a:gd name="connsiteY2" fmla="*/ 377127 h 380935"/>
                      <a:gd name="connsiteX3" fmla="*/ 1063808 w 1122636"/>
                      <a:gd name="connsiteY3" fmla="*/ 380935 h 380935"/>
                      <a:gd name="connsiteX4" fmla="*/ 0 w 1122636"/>
                      <a:gd name="connsiteY4" fmla="*/ 65587 h 380935"/>
                      <a:gd name="connsiteX5" fmla="*/ 58579 w 1122636"/>
                      <a:gd name="connsiteY5" fmla="*/ 46362 h 380935"/>
                      <a:gd name="connsiteX6" fmla="*/ 440159 w 1122636"/>
                      <a:gd name="connsiteY6" fmla="*/ 0 h 380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22636" h="380935">
                        <a:moveTo>
                          <a:pt x="440159" y="0"/>
                        </a:moveTo>
                        <a:cubicBezTo>
                          <a:pt x="817081" y="0"/>
                          <a:pt x="1122636" y="121538"/>
                          <a:pt x="1122636" y="271462"/>
                        </a:cubicBezTo>
                        <a:cubicBezTo>
                          <a:pt x="1122636" y="308943"/>
                          <a:pt x="1103539" y="344650"/>
                          <a:pt x="1069004" y="377127"/>
                        </a:cubicBezTo>
                        <a:lnTo>
                          <a:pt x="1063808" y="380935"/>
                        </a:lnTo>
                        <a:lnTo>
                          <a:pt x="0" y="65587"/>
                        </a:lnTo>
                        <a:lnTo>
                          <a:pt x="58579" y="46362"/>
                        </a:lnTo>
                        <a:cubicBezTo>
                          <a:pt x="167503" y="17092"/>
                          <a:pt x="298813" y="0"/>
                          <a:pt x="440159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7" name="フリーフォーム: 図形 1036">
                    <a:extLst>
                      <a:ext uri="{FF2B5EF4-FFF2-40B4-BE49-F238E27FC236}">
                        <a16:creationId xmlns:a16="http://schemas.microsoft.com/office/drawing/2014/main" id="{992751AE-7CC4-AE01-E620-9449792089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6859" y="5514017"/>
                    <a:ext cx="1257188" cy="448633"/>
                  </a:xfrm>
                  <a:custGeom>
                    <a:avLst/>
                    <a:gdLst>
                      <a:gd name="connsiteX0" fmla="*/ 169233 w 1257188"/>
                      <a:gd name="connsiteY0" fmla="*/ 0 h 448633"/>
                      <a:gd name="connsiteX1" fmla="*/ 1257188 w 1257188"/>
                      <a:gd name="connsiteY1" fmla="*/ 322507 h 448633"/>
                      <a:gd name="connsiteX2" fmla="*/ 1248398 w 1257188"/>
                      <a:gd name="connsiteY2" fmla="*/ 328948 h 448633"/>
                      <a:gd name="connsiteX3" fmla="*/ 682477 w 1257188"/>
                      <a:gd name="connsiteY3" fmla="*/ 448633 h 448633"/>
                      <a:gd name="connsiteX4" fmla="*/ 0 w 1257188"/>
                      <a:gd name="connsiteY4" fmla="*/ 177171 h 448633"/>
                      <a:gd name="connsiteX5" fmla="*/ 116556 w 1257188"/>
                      <a:gd name="connsiteY5" fmla="*/ 25394 h 448633"/>
                      <a:gd name="connsiteX6" fmla="*/ 169233 w 1257188"/>
                      <a:gd name="connsiteY6" fmla="*/ 0 h 448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7188" h="448633">
                        <a:moveTo>
                          <a:pt x="169233" y="0"/>
                        </a:moveTo>
                        <a:lnTo>
                          <a:pt x="1257188" y="322507"/>
                        </a:lnTo>
                        <a:lnTo>
                          <a:pt x="1248398" y="328948"/>
                        </a:lnTo>
                        <a:cubicBezTo>
                          <a:pt x="1125752" y="401157"/>
                          <a:pt x="918053" y="448633"/>
                          <a:pt x="682477" y="448633"/>
                        </a:cubicBezTo>
                        <a:cubicBezTo>
                          <a:pt x="305555" y="448633"/>
                          <a:pt x="0" y="327095"/>
                          <a:pt x="0" y="177171"/>
                        </a:cubicBezTo>
                        <a:cubicBezTo>
                          <a:pt x="0" y="120950"/>
                          <a:pt x="42969" y="68720"/>
                          <a:pt x="116556" y="25394"/>
                        </a:cubicBezTo>
                        <a:lnTo>
                          <a:pt x="169233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8" name="フリーフォーム: 図形 1037">
                    <a:extLst>
                      <a:ext uri="{FF2B5EF4-FFF2-40B4-BE49-F238E27FC236}">
                        <a16:creationId xmlns:a16="http://schemas.microsoft.com/office/drawing/2014/main" id="{D5049DFB-0D27-EF97-199A-9D240E4FD9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19177" y="5419726"/>
                    <a:ext cx="1110724" cy="224463"/>
                  </a:xfrm>
                  <a:custGeom>
                    <a:avLst/>
                    <a:gdLst>
                      <a:gd name="connsiteX0" fmla="*/ 440159 w 1110724"/>
                      <a:gd name="connsiteY0" fmla="*/ 0 h 224463"/>
                      <a:gd name="connsiteX1" fmla="*/ 1108771 w 1110724"/>
                      <a:gd name="connsiteY1" fmla="*/ 216753 h 224463"/>
                      <a:gd name="connsiteX2" fmla="*/ 1110724 w 1110724"/>
                      <a:gd name="connsiteY2" fmla="*/ 224463 h 224463"/>
                      <a:gd name="connsiteX3" fmla="*/ 1092817 w 1110724"/>
                      <a:gd name="connsiteY3" fmla="*/ 201516 h 224463"/>
                      <a:gd name="connsiteX4" fmla="*/ 463972 w 1110724"/>
                      <a:gd name="connsiteY4" fmla="*/ 35719 h 224463"/>
                      <a:gd name="connsiteX5" fmla="*/ 82392 w 1110724"/>
                      <a:gd name="connsiteY5" fmla="*/ 82081 h 224463"/>
                      <a:gd name="connsiteX6" fmla="*/ 69697 w 1110724"/>
                      <a:gd name="connsiteY6" fmla="*/ 86248 h 224463"/>
                      <a:gd name="connsiteX7" fmla="*/ 0 w 1110724"/>
                      <a:gd name="connsiteY7" fmla="*/ 65587 h 224463"/>
                      <a:gd name="connsiteX8" fmla="*/ 58579 w 1110724"/>
                      <a:gd name="connsiteY8" fmla="*/ 46362 h 224463"/>
                      <a:gd name="connsiteX9" fmla="*/ 440159 w 1110724"/>
                      <a:gd name="connsiteY9" fmla="*/ 0 h 224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10724" h="224463">
                        <a:moveTo>
                          <a:pt x="440159" y="0"/>
                        </a:moveTo>
                        <a:cubicBezTo>
                          <a:pt x="769966" y="0"/>
                          <a:pt x="1045132" y="93053"/>
                          <a:pt x="1108771" y="216753"/>
                        </a:cubicBezTo>
                        <a:lnTo>
                          <a:pt x="1110724" y="224463"/>
                        </a:lnTo>
                        <a:lnTo>
                          <a:pt x="1092817" y="201516"/>
                        </a:lnTo>
                        <a:cubicBezTo>
                          <a:pt x="989211" y="104084"/>
                          <a:pt x="746664" y="35719"/>
                          <a:pt x="463972" y="35719"/>
                        </a:cubicBezTo>
                        <a:cubicBezTo>
                          <a:pt x="322626" y="35719"/>
                          <a:pt x="191316" y="52811"/>
                          <a:pt x="82392" y="82081"/>
                        </a:cubicBezTo>
                        <a:lnTo>
                          <a:pt x="69697" y="86248"/>
                        </a:lnTo>
                        <a:lnTo>
                          <a:pt x="0" y="65587"/>
                        </a:lnTo>
                        <a:lnTo>
                          <a:pt x="58579" y="46362"/>
                        </a:lnTo>
                        <a:cubicBezTo>
                          <a:pt x="167503" y="17092"/>
                          <a:pt x="298813" y="0"/>
                          <a:pt x="440159" y="0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39" name="フリーフォーム: 図形 1038">
                    <a:extLst>
                      <a:ext uri="{FF2B5EF4-FFF2-40B4-BE49-F238E27FC236}">
                        <a16:creationId xmlns:a16="http://schemas.microsoft.com/office/drawing/2014/main" id="{3C4658C2-3CEA-229C-1E3D-0A22D0D6C6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6859" y="5514017"/>
                    <a:ext cx="1257188" cy="340868"/>
                  </a:xfrm>
                  <a:custGeom>
                    <a:avLst/>
                    <a:gdLst>
                      <a:gd name="connsiteX0" fmla="*/ 169233 w 1257188"/>
                      <a:gd name="connsiteY0" fmla="*/ 0 h 340868"/>
                      <a:gd name="connsiteX1" fmla="*/ 1257188 w 1257188"/>
                      <a:gd name="connsiteY1" fmla="*/ 322507 h 340868"/>
                      <a:gd name="connsiteX2" fmla="*/ 1248398 w 1257188"/>
                      <a:gd name="connsiteY2" fmla="*/ 328948 h 340868"/>
                      <a:gd name="connsiteX3" fmla="*/ 1222446 w 1257188"/>
                      <a:gd name="connsiteY3" fmla="*/ 340868 h 340868"/>
                      <a:gd name="connsiteX4" fmla="*/ 193046 w 1257188"/>
                      <a:gd name="connsiteY4" fmla="*/ 35719 h 340868"/>
                      <a:gd name="connsiteX5" fmla="*/ 140369 w 1257188"/>
                      <a:gd name="connsiteY5" fmla="*/ 61113 h 340868"/>
                      <a:gd name="connsiteX6" fmla="*/ 23813 w 1257188"/>
                      <a:gd name="connsiteY6" fmla="*/ 212890 h 340868"/>
                      <a:gd name="connsiteX7" fmla="*/ 35725 w 1257188"/>
                      <a:gd name="connsiteY7" fmla="*/ 259890 h 340868"/>
                      <a:gd name="connsiteX8" fmla="*/ 13866 w 1257188"/>
                      <a:gd name="connsiteY8" fmla="*/ 231880 h 340868"/>
                      <a:gd name="connsiteX9" fmla="*/ 0 w 1257188"/>
                      <a:gd name="connsiteY9" fmla="*/ 177171 h 340868"/>
                      <a:gd name="connsiteX10" fmla="*/ 116556 w 1257188"/>
                      <a:gd name="connsiteY10" fmla="*/ 25394 h 3408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7188" h="340868">
                        <a:moveTo>
                          <a:pt x="169233" y="0"/>
                        </a:moveTo>
                        <a:lnTo>
                          <a:pt x="1257188" y="322507"/>
                        </a:lnTo>
                        <a:lnTo>
                          <a:pt x="1248398" y="328948"/>
                        </a:lnTo>
                        <a:lnTo>
                          <a:pt x="1222446" y="340868"/>
                        </a:lnTo>
                        <a:lnTo>
                          <a:pt x="193046" y="35719"/>
                        </a:lnTo>
                        <a:lnTo>
                          <a:pt x="140369" y="61113"/>
                        </a:lnTo>
                        <a:cubicBezTo>
                          <a:pt x="66782" y="104439"/>
                          <a:pt x="23813" y="156669"/>
                          <a:pt x="23813" y="212890"/>
                        </a:cubicBezTo>
                        <a:lnTo>
                          <a:pt x="35725" y="259890"/>
                        </a:lnTo>
                        <a:lnTo>
                          <a:pt x="13866" y="231880"/>
                        </a:lnTo>
                        <a:cubicBezTo>
                          <a:pt x="4775" y="214209"/>
                          <a:pt x="0" y="195912"/>
                          <a:pt x="0" y="177171"/>
                        </a:cubicBezTo>
                        <a:cubicBezTo>
                          <a:pt x="0" y="120950"/>
                          <a:pt x="42969" y="68720"/>
                          <a:pt x="116556" y="25394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026" name="グループ化 1025">
                  <a:extLst>
                    <a:ext uri="{FF2B5EF4-FFF2-40B4-BE49-F238E27FC236}">
                      <a16:creationId xmlns:a16="http://schemas.microsoft.com/office/drawing/2014/main" id="{A03F0030-5158-76B3-EE1D-63D3B60F4BBF}"/>
                    </a:ext>
                  </a:extLst>
                </p:cNvPr>
                <p:cNvGrpSpPr/>
                <p:nvPr/>
              </p:nvGrpSpPr>
              <p:grpSpPr>
                <a:xfrm>
                  <a:off x="7023569" y="5227235"/>
                  <a:ext cx="549837" cy="346500"/>
                  <a:chOff x="5644330" y="5840760"/>
                  <a:chExt cx="1330392" cy="838395"/>
                </a:xfrm>
              </p:grpSpPr>
              <p:sp>
                <p:nvSpPr>
                  <p:cNvPr id="1031" name="フリーフォーム: 図形 1030">
                    <a:extLst>
                      <a:ext uri="{FF2B5EF4-FFF2-40B4-BE49-F238E27FC236}">
                        <a16:creationId xmlns:a16="http://schemas.microsoft.com/office/drawing/2014/main" id="{9C513487-72B8-C5EF-3FB4-84F4813494A4}"/>
                      </a:ext>
                    </a:extLst>
                  </p:cNvPr>
                  <p:cNvSpPr/>
                  <p:nvPr/>
                </p:nvSpPr>
                <p:spPr>
                  <a:xfrm>
                    <a:off x="5644330" y="5840760"/>
                    <a:ext cx="1330391" cy="838395"/>
                  </a:xfrm>
                  <a:custGeom>
                    <a:avLst/>
                    <a:gdLst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2210 w 729357"/>
                      <a:gd name="connsiteY12" fmla="*/ 164437 h 390905"/>
                      <a:gd name="connsiteX13" fmla="*/ 8660 w 729357"/>
                      <a:gd name="connsiteY13" fmla="*/ 138018 h 390905"/>
                      <a:gd name="connsiteX14" fmla="*/ 137775 w 729357"/>
                      <a:gd name="connsiteY14" fmla="*/ 17414 h 390905"/>
                      <a:gd name="connsiteX15" fmla="*/ 201666 w 729357"/>
                      <a:gd name="connsiteY15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2210 w 729357"/>
                      <a:gd name="connsiteY12" fmla="*/ 164437 h 390905"/>
                      <a:gd name="connsiteX13" fmla="*/ 137775 w 729357"/>
                      <a:gd name="connsiteY13" fmla="*/ 17414 h 390905"/>
                      <a:gd name="connsiteX14" fmla="*/ 201666 w 729357"/>
                      <a:gd name="connsiteY14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27147 w 729357"/>
                      <a:gd name="connsiteY4" fmla="*/ 226468 h 390905"/>
                      <a:gd name="connsiteX5" fmla="*/ 720697 w 729357"/>
                      <a:gd name="connsiteY5" fmla="*/ 252887 h 390905"/>
                      <a:gd name="connsiteX6" fmla="*/ 591582 w 729357"/>
                      <a:gd name="connsiteY6" fmla="*/ 373491 h 390905"/>
                      <a:gd name="connsiteX7" fmla="*/ 503391 w 729357"/>
                      <a:gd name="connsiteY7" fmla="*/ 386235 h 390905"/>
                      <a:gd name="connsiteX8" fmla="*/ 32291 w 729357"/>
                      <a:gd name="connsiteY8" fmla="*/ 239553 h 390905"/>
                      <a:gd name="connsiteX9" fmla="*/ 8660 w 729357"/>
                      <a:gd name="connsiteY9" fmla="*/ 191993 h 390905"/>
                      <a:gd name="connsiteX10" fmla="*/ 22725 w 729357"/>
                      <a:gd name="connsiteY10" fmla="*/ 178855 h 390905"/>
                      <a:gd name="connsiteX11" fmla="*/ 137775 w 729357"/>
                      <a:gd name="connsiteY11" fmla="*/ 17414 h 390905"/>
                      <a:gd name="connsiteX12" fmla="*/ 201666 w 729357"/>
                      <a:gd name="connsiteY12" fmla="*/ 264 h 390905"/>
                      <a:gd name="connsiteX0" fmla="*/ 201666 w 737406"/>
                      <a:gd name="connsiteY0" fmla="*/ 264 h 390905"/>
                      <a:gd name="connsiteX1" fmla="*/ 225966 w 737406"/>
                      <a:gd name="connsiteY1" fmla="*/ 4671 h 390905"/>
                      <a:gd name="connsiteX2" fmla="*/ 697066 w 737406"/>
                      <a:gd name="connsiteY2" fmla="*/ 151352 h 390905"/>
                      <a:gd name="connsiteX3" fmla="*/ 730813 w 737406"/>
                      <a:gd name="connsiteY3" fmla="*/ 198912 h 390905"/>
                      <a:gd name="connsiteX4" fmla="*/ 727147 w 737406"/>
                      <a:gd name="connsiteY4" fmla="*/ 226468 h 390905"/>
                      <a:gd name="connsiteX5" fmla="*/ 720697 w 737406"/>
                      <a:gd name="connsiteY5" fmla="*/ 252887 h 390905"/>
                      <a:gd name="connsiteX6" fmla="*/ 591582 w 737406"/>
                      <a:gd name="connsiteY6" fmla="*/ 373491 h 390905"/>
                      <a:gd name="connsiteX7" fmla="*/ 503391 w 737406"/>
                      <a:gd name="connsiteY7" fmla="*/ 386235 h 390905"/>
                      <a:gd name="connsiteX8" fmla="*/ 32291 w 737406"/>
                      <a:gd name="connsiteY8" fmla="*/ 239553 h 390905"/>
                      <a:gd name="connsiteX9" fmla="*/ 8660 w 737406"/>
                      <a:gd name="connsiteY9" fmla="*/ 191993 h 390905"/>
                      <a:gd name="connsiteX10" fmla="*/ 22725 w 737406"/>
                      <a:gd name="connsiteY10" fmla="*/ 178855 h 390905"/>
                      <a:gd name="connsiteX11" fmla="*/ 137775 w 737406"/>
                      <a:gd name="connsiteY11" fmla="*/ 17414 h 390905"/>
                      <a:gd name="connsiteX12" fmla="*/ 201666 w 737406"/>
                      <a:gd name="connsiteY12" fmla="*/ 264 h 390905"/>
                      <a:gd name="connsiteX0" fmla="*/ 201666 w 731473"/>
                      <a:gd name="connsiteY0" fmla="*/ 264 h 390905"/>
                      <a:gd name="connsiteX1" fmla="*/ 225966 w 731473"/>
                      <a:gd name="connsiteY1" fmla="*/ 4671 h 390905"/>
                      <a:gd name="connsiteX2" fmla="*/ 697066 w 731473"/>
                      <a:gd name="connsiteY2" fmla="*/ 151352 h 390905"/>
                      <a:gd name="connsiteX3" fmla="*/ 730813 w 731473"/>
                      <a:gd name="connsiteY3" fmla="*/ 198912 h 390905"/>
                      <a:gd name="connsiteX4" fmla="*/ 727147 w 731473"/>
                      <a:gd name="connsiteY4" fmla="*/ 226468 h 390905"/>
                      <a:gd name="connsiteX5" fmla="*/ 720697 w 731473"/>
                      <a:gd name="connsiteY5" fmla="*/ 252887 h 390905"/>
                      <a:gd name="connsiteX6" fmla="*/ 591582 w 731473"/>
                      <a:gd name="connsiteY6" fmla="*/ 373491 h 390905"/>
                      <a:gd name="connsiteX7" fmla="*/ 503391 w 731473"/>
                      <a:gd name="connsiteY7" fmla="*/ 386235 h 390905"/>
                      <a:gd name="connsiteX8" fmla="*/ 32291 w 731473"/>
                      <a:gd name="connsiteY8" fmla="*/ 239553 h 390905"/>
                      <a:gd name="connsiteX9" fmla="*/ 8660 w 731473"/>
                      <a:gd name="connsiteY9" fmla="*/ 191993 h 390905"/>
                      <a:gd name="connsiteX10" fmla="*/ 22725 w 731473"/>
                      <a:gd name="connsiteY10" fmla="*/ 178855 h 390905"/>
                      <a:gd name="connsiteX11" fmla="*/ 137775 w 731473"/>
                      <a:gd name="connsiteY11" fmla="*/ 17414 h 390905"/>
                      <a:gd name="connsiteX12" fmla="*/ 201666 w 731473"/>
                      <a:gd name="connsiteY12" fmla="*/ 264 h 390905"/>
                      <a:gd name="connsiteX0" fmla="*/ 201666 w 732081"/>
                      <a:gd name="connsiteY0" fmla="*/ 264 h 390905"/>
                      <a:gd name="connsiteX1" fmla="*/ 225966 w 732081"/>
                      <a:gd name="connsiteY1" fmla="*/ 4671 h 390905"/>
                      <a:gd name="connsiteX2" fmla="*/ 697066 w 732081"/>
                      <a:gd name="connsiteY2" fmla="*/ 151352 h 390905"/>
                      <a:gd name="connsiteX3" fmla="*/ 730813 w 732081"/>
                      <a:gd name="connsiteY3" fmla="*/ 198912 h 390905"/>
                      <a:gd name="connsiteX4" fmla="*/ 727147 w 732081"/>
                      <a:gd name="connsiteY4" fmla="*/ 226468 h 390905"/>
                      <a:gd name="connsiteX5" fmla="*/ 720697 w 732081"/>
                      <a:gd name="connsiteY5" fmla="*/ 252887 h 390905"/>
                      <a:gd name="connsiteX6" fmla="*/ 591582 w 732081"/>
                      <a:gd name="connsiteY6" fmla="*/ 373491 h 390905"/>
                      <a:gd name="connsiteX7" fmla="*/ 503391 w 732081"/>
                      <a:gd name="connsiteY7" fmla="*/ 386235 h 390905"/>
                      <a:gd name="connsiteX8" fmla="*/ 32291 w 732081"/>
                      <a:gd name="connsiteY8" fmla="*/ 239553 h 390905"/>
                      <a:gd name="connsiteX9" fmla="*/ 8660 w 732081"/>
                      <a:gd name="connsiteY9" fmla="*/ 191993 h 390905"/>
                      <a:gd name="connsiteX10" fmla="*/ 22725 w 732081"/>
                      <a:gd name="connsiteY10" fmla="*/ 178855 h 390905"/>
                      <a:gd name="connsiteX11" fmla="*/ 137775 w 732081"/>
                      <a:gd name="connsiteY11" fmla="*/ 17414 h 390905"/>
                      <a:gd name="connsiteX12" fmla="*/ 201666 w 732081"/>
                      <a:gd name="connsiteY12" fmla="*/ 264 h 390905"/>
                      <a:gd name="connsiteX0" fmla="*/ 201666 w 735018"/>
                      <a:gd name="connsiteY0" fmla="*/ 264 h 390905"/>
                      <a:gd name="connsiteX1" fmla="*/ 225966 w 735018"/>
                      <a:gd name="connsiteY1" fmla="*/ 4671 h 390905"/>
                      <a:gd name="connsiteX2" fmla="*/ 697066 w 735018"/>
                      <a:gd name="connsiteY2" fmla="*/ 151352 h 390905"/>
                      <a:gd name="connsiteX3" fmla="*/ 730813 w 735018"/>
                      <a:gd name="connsiteY3" fmla="*/ 198912 h 390905"/>
                      <a:gd name="connsiteX4" fmla="*/ 731094 w 735018"/>
                      <a:gd name="connsiteY4" fmla="*/ 228688 h 390905"/>
                      <a:gd name="connsiteX5" fmla="*/ 720697 w 735018"/>
                      <a:gd name="connsiteY5" fmla="*/ 252887 h 390905"/>
                      <a:gd name="connsiteX6" fmla="*/ 591582 w 735018"/>
                      <a:gd name="connsiteY6" fmla="*/ 373491 h 390905"/>
                      <a:gd name="connsiteX7" fmla="*/ 503391 w 735018"/>
                      <a:gd name="connsiteY7" fmla="*/ 386235 h 390905"/>
                      <a:gd name="connsiteX8" fmla="*/ 32291 w 735018"/>
                      <a:gd name="connsiteY8" fmla="*/ 239553 h 390905"/>
                      <a:gd name="connsiteX9" fmla="*/ 8660 w 735018"/>
                      <a:gd name="connsiteY9" fmla="*/ 191993 h 390905"/>
                      <a:gd name="connsiteX10" fmla="*/ 22725 w 735018"/>
                      <a:gd name="connsiteY10" fmla="*/ 178855 h 390905"/>
                      <a:gd name="connsiteX11" fmla="*/ 137775 w 735018"/>
                      <a:gd name="connsiteY11" fmla="*/ 17414 h 390905"/>
                      <a:gd name="connsiteX12" fmla="*/ 201666 w 735018"/>
                      <a:gd name="connsiteY12" fmla="*/ 264 h 390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5018" h="390905">
                        <a:moveTo>
                          <a:pt x="201666" y="264"/>
                        </a:moveTo>
                        <a:cubicBezTo>
                          <a:pt x="209988" y="821"/>
                          <a:pt x="218246" y="2267"/>
                          <a:pt x="225966" y="4671"/>
                        </a:cubicBezTo>
                        <a:lnTo>
                          <a:pt x="697066" y="151352"/>
                        </a:lnTo>
                        <a:cubicBezTo>
                          <a:pt x="727945" y="160967"/>
                          <a:pt x="725142" y="186023"/>
                          <a:pt x="730813" y="198912"/>
                        </a:cubicBezTo>
                        <a:cubicBezTo>
                          <a:pt x="736484" y="211801"/>
                          <a:pt x="736263" y="216173"/>
                          <a:pt x="731094" y="228688"/>
                        </a:cubicBezTo>
                        <a:cubicBezTo>
                          <a:pt x="725925" y="241203"/>
                          <a:pt x="729611" y="244561"/>
                          <a:pt x="720697" y="252887"/>
                        </a:cubicBezTo>
                        <a:lnTo>
                          <a:pt x="591582" y="373491"/>
                        </a:lnTo>
                        <a:cubicBezTo>
                          <a:pt x="573754" y="390144"/>
                          <a:pt x="534270" y="395849"/>
                          <a:pt x="503391" y="386235"/>
                        </a:cubicBezTo>
                        <a:lnTo>
                          <a:pt x="32291" y="239553"/>
                        </a:lnTo>
                        <a:cubicBezTo>
                          <a:pt x="1411" y="229939"/>
                          <a:pt x="-9168" y="208645"/>
                          <a:pt x="8660" y="191993"/>
                        </a:cubicBezTo>
                        <a:lnTo>
                          <a:pt x="22725" y="178855"/>
                        </a:lnTo>
                        <a:cubicBezTo>
                          <a:pt x="108700" y="125041"/>
                          <a:pt x="68469" y="80753"/>
                          <a:pt x="137775" y="17414"/>
                        </a:cubicBezTo>
                        <a:cubicBezTo>
                          <a:pt x="151146" y="4925"/>
                          <a:pt x="176698" y="-1408"/>
                          <a:pt x="201666" y="26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2" name="フリーフォーム: 図形 1031">
                    <a:extLst>
                      <a:ext uri="{FF2B5EF4-FFF2-40B4-BE49-F238E27FC236}">
                        <a16:creationId xmlns:a16="http://schemas.microsoft.com/office/drawing/2014/main" id="{C47C6E91-A392-3242-DE9A-4DA7375D1708}"/>
                      </a:ext>
                    </a:extLst>
                  </p:cNvPr>
                  <p:cNvSpPr/>
                  <p:nvPr/>
                </p:nvSpPr>
                <p:spPr>
                  <a:xfrm>
                    <a:off x="6551585" y="6178896"/>
                    <a:ext cx="423137" cy="500259"/>
                  </a:xfrm>
                  <a:custGeom>
                    <a:avLst/>
                    <a:gdLst>
                      <a:gd name="connsiteX0" fmla="*/ 365019 w 423137"/>
                      <a:gd name="connsiteY0" fmla="*/ 567 h 500259"/>
                      <a:gd name="connsiteX1" fmla="*/ 381294 w 423137"/>
                      <a:gd name="connsiteY1" fmla="*/ 4065 h 500259"/>
                      <a:gd name="connsiteX2" fmla="*/ 386123 w 423137"/>
                      <a:gd name="connsiteY2" fmla="*/ 7228 h 500259"/>
                      <a:gd name="connsiteX3" fmla="*/ 415525 w 423137"/>
                      <a:gd name="connsiteY3" fmla="*/ 88482 h 500259"/>
                      <a:gd name="connsiteX4" fmla="*/ 416034 w 423137"/>
                      <a:gd name="connsiteY4" fmla="*/ 152344 h 500259"/>
                      <a:gd name="connsiteX5" fmla="*/ 397215 w 423137"/>
                      <a:gd name="connsiteY5" fmla="*/ 204245 h 500259"/>
                      <a:gd name="connsiteX6" fmla="*/ 163515 w 423137"/>
                      <a:gd name="connsiteY6" fmla="*/ 462910 h 500259"/>
                      <a:gd name="connsiteX7" fmla="*/ 47872 w 423137"/>
                      <a:gd name="connsiteY7" fmla="*/ 499694 h 500259"/>
                      <a:gd name="connsiteX8" fmla="*/ 24566 w 423137"/>
                      <a:gd name="connsiteY8" fmla="*/ 494686 h 500259"/>
                      <a:gd name="connsiteX9" fmla="*/ 23647 w 423137"/>
                      <a:gd name="connsiteY9" fmla="*/ 494169 h 500259"/>
                      <a:gd name="connsiteX10" fmla="*/ 15676 w 423137"/>
                      <a:gd name="connsiteY10" fmla="*/ 411779 h 500259"/>
                      <a:gd name="connsiteX11" fmla="*/ 41134 w 423137"/>
                      <a:gd name="connsiteY11" fmla="*/ 383601 h 500259"/>
                      <a:gd name="connsiteX12" fmla="*/ 249376 w 423137"/>
                      <a:gd name="connsiteY12" fmla="*/ 37350 h 500259"/>
                      <a:gd name="connsiteX13" fmla="*/ 365019 w 423137"/>
                      <a:gd name="connsiteY13" fmla="*/ 567 h 500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23137" h="500259">
                        <a:moveTo>
                          <a:pt x="365019" y="567"/>
                        </a:moveTo>
                        <a:lnTo>
                          <a:pt x="381294" y="4065"/>
                        </a:lnTo>
                        <a:lnTo>
                          <a:pt x="386123" y="7228"/>
                        </a:lnTo>
                        <a:cubicBezTo>
                          <a:pt x="408756" y="32337"/>
                          <a:pt x="407827" y="67749"/>
                          <a:pt x="415525" y="88482"/>
                        </a:cubicBezTo>
                        <a:cubicBezTo>
                          <a:pt x="425790" y="116125"/>
                          <a:pt x="425390" y="125502"/>
                          <a:pt x="416034" y="152344"/>
                        </a:cubicBezTo>
                        <a:cubicBezTo>
                          <a:pt x="406678" y="179185"/>
                          <a:pt x="413349" y="186387"/>
                          <a:pt x="397215" y="204245"/>
                        </a:cubicBezTo>
                        <a:lnTo>
                          <a:pt x="163515" y="462910"/>
                        </a:lnTo>
                        <a:cubicBezTo>
                          <a:pt x="139314" y="489698"/>
                          <a:pt x="93064" y="503277"/>
                          <a:pt x="47872" y="499694"/>
                        </a:cubicBezTo>
                        <a:lnTo>
                          <a:pt x="24566" y="494686"/>
                        </a:lnTo>
                        <a:lnTo>
                          <a:pt x="23647" y="494169"/>
                        </a:lnTo>
                        <a:cubicBezTo>
                          <a:pt x="-3805" y="470951"/>
                          <a:pt x="-8526" y="438565"/>
                          <a:pt x="15676" y="411779"/>
                        </a:cubicBezTo>
                        <a:lnTo>
                          <a:pt x="41134" y="383601"/>
                        </a:lnTo>
                        <a:cubicBezTo>
                          <a:pt x="196749" y="268183"/>
                          <a:pt x="123931" y="173197"/>
                          <a:pt x="249376" y="37350"/>
                        </a:cubicBezTo>
                        <a:cubicBezTo>
                          <a:pt x="273577" y="10564"/>
                          <a:pt x="319827" y="-3019"/>
                          <a:pt x="365019" y="567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3" name="フリーフォーム: 図形 1032">
                    <a:extLst>
                      <a:ext uri="{FF2B5EF4-FFF2-40B4-BE49-F238E27FC236}">
                        <a16:creationId xmlns:a16="http://schemas.microsoft.com/office/drawing/2014/main" id="{E8DF6ED0-5CB0-4BC6-E9C4-95842C71047A}"/>
                      </a:ext>
                    </a:extLst>
                  </p:cNvPr>
                  <p:cNvSpPr/>
                  <p:nvPr/>
                </p:nvSpPr>
                <p:spPr>
                  <a:xfrm>
                    <a:off x="5730435" y="6019909"/>
                    <a:ext cx="989939" cy="499102"/>
                  </a:xfrm>
                  <a:custGeom>
                    <a:avLst/>
                    <a:gdLst>
                      <a:gd name="connsiteX0" fmla="*/ 83246 w 989939"/>
                      <a:gd name="connsiteY0" fmla="*/ 0 h 499102"/>
                      <a:gd name="connsiteX1" fmla="*/ 88708 w 989939"/>
                      <a:gd name="connsiteY1" fmla="*/ 3078 h 499102"/>
                      <a:gd name="connsiteX2" fmla="*/ 989939 w 989939"/>
                      <a:gd name="connsiteY2" fmla="*/ 335582 h 499102"/>
                      <a:gd name="connsiteX3" fmla="*/ 977719 w 989939"/>
                      <a:gd name="connsiteY3" fmla="*/ 375575 h 499102"/>
                      <a:gd name="connsiteX4" fmla="*/ 910765 w 989939"/>
                      <a:gd name="connsiteY4" fmla="*/ 498596 h 499102"/>
                      <a:gd name="connsiteX5" fmla="*/ 910187 w 989939"/>
                      <a:gd name="connsiteY5" fmla="*/ 499102 h 499102"/>
                      <a:gd name="connsiteX6" fmla="*/ 908643 w 989939"/>
                      <a:gd name="connsiteY6" fmla="*/ 498770 h 499102"/>
                      <a:gd name="connsiteX7" fmla="*/ 0 w 989939"/>
                      <a:gd name="connsiteY7" fmla="*/ 163532 h 499102"/>
                      <a:gd name="connsiteX8" fmla="*/ 3509 w 989939"/>
                      <a:gd name="connsiteY8" fmla="*/ 160460 h 499102"/>
                      <a:gd name="connsiteX9" fmla="*/ 70463 w 989939"/>
                      <a:gd name="connsiteY9" fmla="*/ 37438 h 499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89939" h="499102">
                        <a:moveTo>
                          <a:pt x="83246" y="0"/>
                        </a:moveTo>
                        <a:lnTo>
                          <a:pt x="88708" y="3078"/>
                        </a:lnTo>
                        <a:lnTo>
                          <a:pt x="989939" y="335582"/>
                        </a:lnTo>
                        <a:lnTo>
                          <a:pt x="977719" y="375575"/>
                        </a:lnTo>
                        <a:cubicBezTo>
                          <a:pt x="965023" y="416942"/>
                          <a:pt x="950206" y="456871"/>
                          <a:pt x="910765" y="498596"/>
                        </a:cubicBezTo>
                        <a:lnTo>
                          <a:pt x="910187" y="499102"/>
                        </a:lnTo>
                        <a:lnTo>
                          <a:pt x="908643" y="498770"/>
                        </a:lnTo>
                        <a:lnTo>
                          <a:pt x="0" y="163532"/>
                        </a:lnTo>
                        <a:lnTo>
                          <a:pt x="3509" y="160460"/>
                        </a:lnTo>
                        <a:cubicBezTo>
                          <a:pt x="42949" y="118734"/>
                          <a:pt x="57767" y="78804"/>
                          <a:pt x="70463" y="37438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8A0FCBC2-87C8-EFCE-30A7-2983C212BEF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529494" y="5459412"/>
                  <a:ext cx="374005" cy="204338"/>
                </a:xfrm>
                <a:custGeom>
                  <a:avLst/>
                  <a:gdLst>
                    <a:gd name="connsiteX0" fmla="*/ 319611 w 531057"/>
                    <a:gd name="connsiteY0" fmla="*/ 231693 h 259557"/>
                    <a:gd name="connsiteX1" fmla="*/ 311058 w 531057"/>
                    <a:gd name="connsiteY1" fmla="*/ 231830 h 259557"/>
                    <a:gd name="connsiteX2" fmla="*/ 315004 w 531057"/>
                    <a:gd name="connsiteY2" fmla="*/ 232842 h 259557"/>
                    <a:gd name="connsiteX3" fmla="*/ 322115 w 531057"/>
                    <a:gd name="connsiteY3" fmla="*/ 235157 h 259557"/>
                    <a:gd name="connsiteX4" fmla="*/ 339044 w 531057"/>
                    <a:gd name="connsiteY4" fmla="*/ 234886 h 259557"/>
                    <a:gd name="connsiteX5" fmla="*/ 329159 w 531057"/>
                    <a:gd name="connsiteY5" fmla="*/ 233449 h 259557"/>
                    <a:gd name="connsiteX6" fmla="*/ 171205 w 531057"/>
                    <a:gd name="connsiteY6" fmla="*/ 138213 h 259557"/>
                    <a:gd name="connsiteX7" fmla="*/ 195126 w 531057"/>
                    <a:gd name="connsiteY7" fmla="*/ 142610 h 259557"/>
                    <a:gd name="connsiteX8" fmla="*/ 200192 w 531057"/>
                    <a:gd name="connsiteY8" fmla="*/ 141024 h 259557"/>
                    <a:gd name="connsiteX9" fmla="*/ 202448 w 531057"/>
                    <a:gd name="connsiteY9" fmla="*/ 140919 h 259557"/>
                    <a:gd name="connsiteX10" fmla="*/ 197574 w 531057"/>
                    <a:gd name="connsiteY10" fmla="*/ 42429 h 259557"/>
                    <a:gd name="connsiteX11" fmla="*/ 230076 w 531057"/>
                    <a:gd name="connsiteY11" fmla="*/ 48403 h 259557"/>
                    <a:gd name="connsiteX12" fmla="*/ 232440 w 531057"/>
                    <a:gd name="connsiteY12" fmla="*/ 47663 h 259557"/>
                    <a:gd name="connsiteX13" fmla="*/ 250199 w 531057"/>
                    <a:gd name="connsiteY13" fmla="*/ 46838 h 259557"/>
                    <a:gd name="connsiteX14" fmla="*/ 245524 w 531057"/>
                    <a:gd name="connsiteY14" fmla="*/ 46583 h 259557"/>
                    <a:gd name="connsiteX15" fmla="*/ 312251 w 531057"/>
                    <a:gd name="connsiteY15" fmla="*/ 4182 h 259557"/>
                    <a:gd name="connsiteX16" fmla="*/ 466972 w 531057"/>
                    <a:gd name="connsiteY16" fmla="*/ 27476 h 259557"/>
                    <a:gd name="connsiteX17" fmla="*/ 371144 w 531057"/>
                    <a:gd name="connsiteY17" fmla="*/ 32121 h 259557"/>
                    <a:gd name="connsiteX18" fmla="*/ 328898 w 531057"/>
                    <a:gd name="connsiteY18" fmla="*/ 29819 h 259557"/>
                    <a:gd name="connsiteX19" fmla="*/ 357027 w 531057"/>
                    <a:gd name="connsiteY19" fmla="*/ 33317 h 259557"/>
                    <a:gd name="connsiteX20" fmla="*/ 401983 w 531057"/>
                    <a:gd name="connsiteY20" fmla="*/ 45242 h 259557"/>
                    <a:gd name="connsiteX21" fmla="*/ 389418 w 531057"/>
                    <a:gd name="connsiteY21" fmla="*/ 49174 h 259557"/>
                    <a:gd name="connsiteX22" fmla="*/ 371659 w 531057"/>
                    <a:gd name="connsiteY22" fmla="*/ 50000 h 259557"/>
                    <a:gd name="connsiteX23" fmla="*/ 376334 w 531057"/>
                    <a:gd name="connsiteY23" fmla="*/ 50255 h 259557"/>
                    <a:gd name="connsiteX24" fmla="*/ 531055 w 531057"/>
                    <a:gd name="connsiteY24" fmla="*/ 73549 h 259557"/>
                    <a:gd name="connsiteX25" fmla="*/ 435227 w 531057"/>
                    <a:gd name="connsiteY25" fmla="*/ 78194 h 259557"/>
                    <a:gd name="connsiteX26" fmla="*/ 416242 w 531057"/>
                    <a:gd name="connsiteY26" fmla="*/ 77159 h 259557"/>
                    <a:gd name="connsiteX27" fmla="*/ 421562 w 531057"/>
                    <a:gd name="connsiteY27" fmla="*/ 78168 h 259557"/>
                    <a:gd name="connsiteX28" fmla="*/ 430166 w 531057"/>
                    <a:gd name="connsiteY28" fmla="*/ 78305 h 259557"/>
                    <a:gd name="connsiteX29" fmla="*/ 525429 w 531057"/>
                    <a:gd name="connsiteY29" fmla="*/ 89683 h 259557"/>
                    <a:gd name="connsiteX30" fmla="*/ 430166 w 531057"/>
                    <a:gd name="connsiteY30" fmla="*/ 101061 h 259557"/>
                    <a:gd name="connsiteX31" fmla="*/ 387865 w 531057"/>
                    <a:gd name="connsiteY31" fmla="*/ 101737 h 259557"/>
                    <a:gd name="connsiteX32" fmla="*/ 416167 w 531057"/>
                    <a:gd name="connsiteY32" fmla="*/ 103247 h 259557"/>
                    <a:gd name="connsiteX33" fmla="*/ 461852 w 531057"/>
                    <a:gd name="connsiteY33" fmla="*/ 111979 h 259557"/>
                    <a:gd name="connsiteX34" fmla="*/ 453724 w 531057"/>
                    <a:gd name="connsiteY34" fmla="*/ 115166 h 259557"/>
                    <a:gd name="connsiteX35" fmla="*/ 459560 w 531057"/>
                    <a:gd name="connsiteY35" fmla="*/ 115477 h 259557"/>
                    <a:gd name="connsiteX36" fmla="*/ 505244 w 531057"/>
                    <a:gd name="connsiteY36" fmla="*/ 124209 h 259557"/>
                    <a:gd name="connsiteX37" fmla="*/ 459560 w 531057"/>
                    <a:gd name="connsiteY37" fmla="*/ 132941 h 259557"/>
                    <a:gd name="connsiteX38" fmla="*/ 429171 w 531057"/>
                    <a:gd name="connsiteY38" fmla="*/ 134563 h 259557"/>
                    <a:gd name="connsiteX39" fmla="*/ 442065 w 531057"/>
                    <a:gd name="connsiteY39" fmla="*/ 140813 h 259557"/>
                    <a:gd name="connsiteX40" fmla="*/ 477300 w 531057"/>
                    <a:gd name="connsiteY40" fmla="*/ 142693 h 259557"/>
                    <a:gd name="connsiteX41" fmla="*/ 522984 w 531057"/>
                    <a:gd name="connsiteY41" fmla="*/ 151425 h 259557"/>
                    <a:gd name="connsiteX42" fmla="*/ 510727 w 531057"/>
                    <a:gd name="connsiteY42" fmla="*/ 156231 h 259557"/>
                    <a:gd name="connsiteX43" fmla="*/ 479668 w 531057"/>
                    <a:gd name="connsiteY43" fmla="*/ 159879 h 259557"/>
                    <a:gd name="connsiteX44" fmla="*/ 486918 w 531057"/>
                    <a:gd name="connsiteY44" fmla="*/ 161253 h 259557"/>
                    <a:gd name="connsiteX45" fmla="*/ 498807 w 531057"/>
                    <a:gd name="connsiteY45" fmla="*/ 166910 h 259557"/>
                    <a:gd name="connsiteX46" fmla="*/ 402979 w 531057"/>
                    <a:gd name="connsiteY46" fmla="*/ 171555 h 259557"/>
                    <a:gd name="connsiteX47" fmla="*/ 360733 w 531057"/>
                    <a:gd name="connsiteY47" fmla="*/ 169253 h 259557"/>
                    <a:gd name="connsiteX48" fmla="*/ 388862 w 531057"/>
                    <a:gd name="connsiteY48" fmla="*/ 172752 h 259557"/>
                    <a:gd name="connsiteX49" fmla="*/ 395193 w 531057"/>
                    <a:gd name="connsiteY49" fmla="*/ 173952 h 259557"/>
                    <a:gd name="connsiteX50" fmla="*/ 403798 w 531057"/>
                    <a:gd name="connsiteY50" fmla="*/ 174089 h 259557"/>
                    <a:gd name="connsiteX51" fmla="*/ 499061 w 531057"/>
                    <a:gd name="connsiteY51" fmla="*/ 185467 h 259557"/>
                    <a:gd name="connsiteX52" fmla="*/ 403797 w 531057"/>
                    <a:gd name="connsiteY52" fmla="*/ 196845 h 259557"/>
                    <a:gd name="connsiteX53" fmla="*/ 361497 w 531057"/>
                    <a:gd name="connsiteY53" fmla="*/ 197521 h 259557"/>
                    <a:gd name="connsiteX54" fmla="*/ 389799 w 531057"/>
                    <a:gd name="connsiteY54" fmla="*/ 199031 h 259557"/>
                    <a:gd name="connsiteX55" fmla="*/ 435483 w 531057"/>
                    <a:gd name="connsiteY55" fmla="*/ 207763 h 259557"/>
                    <a:gd name="connsiteX56" fmla="*/ 423226 w 531057"/>
                    <a:gd name="connsiteY56" fmla="*/ 212569 h 259557"/>
                    <a:gd name="connsiteX57" fmla="*/ 422891 w 531057"/>
                    <a:gd name="connsiteY57" fmla="*/ 212609 h 259557"/>
                    <a:gd name="connsiteX58" fmla="*/ 442202 w 531057"/>
                    <a:gd name="connsiteY58" fmla="*/ 214876 h 259557"/>
                    <a:gd name="connsiteX59" fmla="*/ 454460 w 531057"/>
                    <a:gd name="connsiteY59" fmla="*/ 219683 h 259557"/>
                    <a:gd name="connsiteX60" fmla="*/ 408775 w 531057"/>
                    <a:gd name="connsiteY60" fmla="*/ 228415 h 259557"/>
                    <a:gd name="connsiteX61" fmla="*/ 398580 w 531057"/>
                    <a:gd name="connsiteY61" fmla="*/ 228959 h 259557"/>
                    <a:gd name="connsiteX62" fmla="*/ 413727 w 531057"/>
                    <a:gd name="connsiteY62" fmla="*/ 233889 h 259557"/>
                    <a:gd name="connsiteX63" fmla="*/ 418141 w 531057"/>
                    <a:gd name="connsiteY63" fmla="*/ 236727 h 259557"/>
                    <a:gd name="connsiteX64" fmla="*/ 450931 w 531057"/>
                    <a:gd name="connsiteY64" fmla="*/ 238477 h 259557"/>
                    <a:gd name="connsiteX65" fmla="*/ 496616 w 531057"/>
                    <a:gd name="connsiteY65" fmla="*/ 247209 h 259557"/>
                    <a:gd name="connsiteX66" fmla="*/ 340639 w 531057"/>
                    <a:gd name="connsiteY66" fmla="*/ 259557 h 259557"/>
                    <a:gd name="connsiteX67" fmla="*/ 184662 w 531057"/>
                    <a:gd name="connsiteY67" fmla="*/ 247209 h 259557"/>
                    <a:gd name="connsiteX68" fmla="*/ 211300 w 531057"/>
                    <a:gd name="connsiteY68" fmla="*/ 240305 h 259557"/>
                    <a:gd name="connsiteX69" fmla="*/ 238957 w 531057"/>
                    <a:gd name="connsiteY69" fmla="*/ 238502 h 259557"/>
                    <a:gd name="connsiteX70" fmla="*/ 202720 w 531057"/>
                    <a:gd name="connsiteY70" fmla="*/ 231841 h 259557"/>
                    <a:gd name="connsiteX71" fmla="*/ 185454 w 531057"/>
                    <a:gd name="connsiteY71" fmla="*/ 228093 h 259557"/>
                    <a:gd name="connsiteX72" fmla="*/ 154763 w 531057"/>
                    <a:gd name="connsiteY72" fmla="*/ 224490 h 259557"/>
                    <a:gd name="connsiteX73" fmla="*/ 142506 w 531057"/>
                    <a:gd name="connsiteY73" fmla="*/ 219683 h 259557"/>
                    <a:gd name="connsiteX74" fmla="*/ 144003 w 531057"/>
                    <a:gd name="connsiteY74" fmla="*/ 219096 h 259557"/>
                    <a:gd name="connsiteX75" fmla="*/ 143380 w 531057"/>
                    <a:gd name="connsiteY75" fmla="*/ 218961 h 259557"/>
                    <a:gd name="connsiteX76" fmla="*/ 52209 w 531057"/>
                    <a:gd name="connsiteY76" fmla="*/ 189088 h 259557"/>
                    <a:gd name="connsiteX77" fmla="*/ 147851 w 531057"/>
                    <a:gd name="connsiteY77" fmla="*/ 196649 h 259557"/>
                    <a:gd name="connsiteX78" fmla="*/ 164088 w 531057"/>
                    <a:gd name="connsiteY78" fmla="*/ 199633 h 259557"/>
                    <a:gd name="connsiteX79" fmla="*/ 169021 w 531057"/>
                    <a:gd name="connsiteY79" fmla="*/ 199054 h 259557"/>
                    <a:gd name="connsiteX80" fmla="*/ 162006 w 531057"/>
                    <a:gd name="connsiteY80" fmla="*/ 197255 h 259557"/>
                    <a:gd name="connsiteX81" fmla="*/ 118928 w 531057"/>
                    <a:gd name="connsiteY81" fmla="*/ 179718 h 259557"/>
                    <a:gd name="connsiteX82" fmla="*/ 131891 w 531057"/>
                    <a:gd name="connsiteY82" fmla="*/ 177413 h 259557"/>
                    <a:gd name="connsiteX83" fmla="*/ 134145 w 531057"/>
                    <a:gd name="connsiteY83" fmla="*/ 177596 h 259557"/>
                    <a:gd name="connsiteX84" fmla="*/ 91190 w 531057"/>
                    <a:gd name="connsiteY84" fmla="*/ 168272 h 259557"/>
                    <a:gd name="connsiteX85" fmla="*/ 19 w 531057"/>
                    <a:gd name="connsiteY85" fmla="*/ 138399 h 259557"/>
                    <a:gd name="connsiteX86" fmla="*/ 95661 w 531057"/>
                    <a:gd name="connsiteY86" fmla="*/ 145960 h 259557"/>
                    <a:gd name="connsiteX87" fmla="*/ 137275 w 531057"/>
                    <a:gd name="connsiteY87" fmla="*/ 153610 h 259557"/>
                    <a:gd name="connsiteX88" fmla="*/ 109816 w 531057"/>
                    <a:gd name="connsiteY88" fmla="*/ 146566 h 259557"/>
                    <a:gd name="connsiteX89" fmla="*/ 66738 w 531057"/>
                    <a:gd name="connsiteY89" fmla="*/ 129029 h 259557"/>
                    <a:gd name="connsiteX90" fmla="*/ 79700 w 531057"/>
                    <a:gd name="connsiteY90" fmla="*/ 126725 h 259557"/>
                    <a:gd name="connsiteX91" fmla="*/ 89609 w 531057"/>
                    <a:gd name="connsiteY91" fmla="*/ 127528 h 259557"/>
                    <a:gd name="connsiteX92" fmla="*/ 64434 w 531057"/>
                    <a:gd name="connsiteY92" fmla="*/ 119072 h 259557"/>
                    <a:gd name="connsiteX93" fmla="*/ 110619 w 531057"/>
                    <a:gd name="connsiteY93" fmla="*/ 113578 h 259557"/>
                    <a:gd name="connsiteX94" fmla="*/ 133876 w 531057"/>
                    <a:gd name="connsiteY94" fmla="*/ 113976 h 259557"/>
                    <a:gd name="connsiteX95" fmla="*/ 121655 w 531057"/>
                    <a:gd name="connsiteY95" fmla="*/ 110841 h 259557"/>
                    <a:gd name="connsiteX96" fmla="*/ 78577 w 531057"/>
                    <a:gd name="connsiteY96" fmla="*/ 93304 h 259557"/>
                    <a:gd name="connsiteX97" fmla="*/ 106053 w 531057"/>
                    <a:gd name="connsiteY97" fmla="*/ 91768 h 259557"/>
                    <a:gd name="connsiteX98" fmla="*/ 146490 w 531057"/>
                    <a:gd name="connsiteY98" fmla="*/ 97165 h 259557"/>
                    <a:gd name="connsiteX99" fmla="*/ 171561 w 531057"/>
                    <a:gd name="connsiteY99" fmla="*/ 95999 h 259557"/>
                    <a:gd name="connsiteX100" fmla="*/ 156370 w 531057"/>
                    <a:gd name="connsiteY100" fmla="*/ 91055 h 259557"/>
                    <a:gd name="connsiteX101" fmla="*/ 145296 w 531057"/>
                    <a:gd name="connsiteY101" fmla="*/ 83934 h 259557"/>
                    <a:gd name="connsiteX102" fmla="*/ 158259 w 531057"/>
                    <a:gd name="connsiteY102" fmla="*/ 81630 h 259557"/>
                    <a:gd name="connsiteX103" fmla="*/ 160513 w 531057"/>
                    <a:gd name="connsiteY103" fmla="*/ 81812 h 259557"/>
                    <a:gd name="connsiteX104" fmla="*/ 117558 w 531057"/>
                    <a:gd name="connsiteY104" fmla="*/ 72489 h 259557"/>
                    <a:gd name="connsiteX105" fmla="*/ 26387 w 531057"/>
                    <a:gd name="connsiteY105" fmla="*/ 42615 h 259557"/>
                    <a:gd name="connsiteX106" fmla="*/ 122029 w 531057"/>
                    <a:gd name="connsiteY106" fmla="*/ 50176 h 259557"/>
                    <a:gd name="connsiteX107" fmla="*/ 163643 w 531057"/>
                    <a:gd name="connsiteY107" fmla="*/ 57826 h 259557"/>
                    <a:gd name="connsiteX108" fmla="*/ 136184 w 531057"/>
                    <a:gd name="connsiteY108" fmla="*/ 50783 h 259557"/>
                    <a:gd name="connsiteX109" fmla="*/ 93106 w 531057"/>
                    <a:gd name="connsiteY109" fmla="*/ 33245 h 259557"/>
                    <a:gd name="connsiteX110" fmla="*/ 106068 w 531057"/>
                    <a:gd name="connsiteY110" fmla="*/ 30941 h 259557"/>
                    <a:gd name="connsiteX111" fmla="*/ 118558 w 531057"/>
                    <a:gd name="connsiteY111" fmla="*/ 31953 h 259557"/>
                    <a:gd name="connsiteX112" fmla="*/ 102692 w 531057"/>
                    <a:gd name="connsiteY112" fmla="*/ 28946 h 259557"/>
                    <a:gd name="connsiteX113" fmla="*/ 90803 w 531057"/>
                    <a:gd name="connsiteY113" fmla="*/ 23289 h 259557"/>
                    <a:gd name="connsiteX114" fmla="*/ 186631 w 531057"/>
                    <a:gd name="connsiteY114" fmla="*/ 18644 h 259557"/>
                    <a:gd name="connsiteX115" fmla="*/ 228877 w 531057"/>
                    <a:gd name="connsiteY115" fmla="*/ 20946 h 259557"/>
                    <a:gd name="connsiteX116" fmla="*/ 200748 w 531057"/>
                    <a:gd name="connsiteY116" fmla="*/ 17447 h 259557"/>
                    <a:gd name="connsiteX117" fmla="*/ 155791 w 531057"/>
                    <a:gd name="connsiteY117" fmla="*/ 5522 h 259557"/>
                    <a:gd name="connsiteX118" fmla="*/ 312251 w 531057"/>
                    <a:gd name="connsiteY118" fmla="*/ 4182 h 259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31057" h="259557">
                      <a:moveTo>
                        <a:pt x="319611" y="231693"/>
                      </a:moveTo>
                      <a:lnTo>
                        <a:pt x="311058" y="231830"/>
                      </a:lnTo>
                      <a:lnTo>
                        <a:pt x="315004" y="232842"/>
                      </a:lnTo>
                      <a:lnTo>
                        <a:pt x="322115" y="235157"/>
                      </a:lnTo>
                      <a:lnTo>
                        <a:pt x="339044" y="234886"/>
                      </a:lnTo>
                      <a:lnTo>
                        <a:pt x="329159" y="233449"/>
                      </a:lnTo>
                      <a:close/>
                      <a:moveTo>
                        <a:pt x="171205" y="138213"/>
                      </a:moveTo>
                      <a:lnTo>
                        <a:pt x="195126" y="142610"/>
                      </a:lnTo>
                      <a:lnTo>
                        <a:pt x="200192" y="141024"/>
                      </a:lnTo>
                      <a:lnTo>
                        <a:pt x="202448" y="140919"/>
                      </a:lnTo>
                      <a:close/>
                      <a:moveTo>
                        <a:pt x="197574" y="42429"/>
                      </a:moveTo>
                      <a:lnTo>
                        <a:pt x="230076" y="48403"/>
                      </a:lnTo>
                      <a:lnTo>
                        <a:pt x="232440" y="47663"/>
                      </a:lnTo>
                      <a:lnTo>
                        <a:pt x="250199" y="46838"/>
                      </a:lnTo>
                      <a:lnTo>
                        <a:pt x="245524" y="46583"/>
                      </a:lnTo>
                      <a:close/>
                      <a:moveTo>
                        <a:pt x="312251" y="4182"/>
                      </a:moveTo>
                      <a:cubicBezTo>
                        <a:pt x="398181" y="10244"/>
                        <a:pt x="467452" y="20673"/>
                        <a:pt x="466972" y="27476"/>
                      </a:cubicBezTo>
                      <a:cubicBezTo>
                        <a:pt x="466612" y="32578"/>
                        <a:pt x="427119" y="34191"/>
                        <a:pt x="371144" y="32121"/>
                      </a:cubicBezTo>
                      <a:lnTo>
                        <a:pt x="328898" y="29819"/>
                      </a:lnTo>
                      <a:lnTo>
                        <a:pt x="357027" y="33317"/>
                      </a:lnTo>
                      <a:cubicBezTo>
                        <a:pt x="385026" y="37533"/>
                        <a:pt x="402223" y="41841"/>
                        <a:pt x="401983" y="45242"/>
                      </a:cubicBezTo>
                      <a:cubicBezTo>
                        <a:pt x="401863" y="46943"/>
                        <a:pt x="397395" y="48256"/>
                        <a:pt x="389418" y="49174"/>
                      </a:cubicBezTo>
                      <a:lnTo>
                        <a:pt x="371659" y="50000"/>
                      </a:lnTo>
                      <a:lnTo>
                        <a:pt x="376334" y="50255"/>
                      </a:lnTo>
                      <a:cubicBezTo>
                        <a:pt x="462265" y="56317"/>
                        <a:pt x="531535" y="66746"/>
                        <a:pt x="531055" y="73549"/>
                      </a:cubicBezTo>
                      <a:cubicBezTo>
                        <a:pt x="530695" y="78651"/>
                        <a:pt x="491203" y="80265"/>
                        <a:pt x="435227" y="78194"/>
                      </a:cubicBezTo>
                      <a:lnTo>
                        <a:pt x="416242" y="77159"/>
                      </a:lnTo>
                      <a:lnTo>
                        <a:pt x="421562" y="78168"/>
                      </a:lnTo>
                      <a:lnTo>
                        <a:pt x="430166" y="78305"/>
                      </a:lnTo>
                      <a:cubicBezTo>
                        <a:pt x="486148" y="80180"/>
                        <a:pt x="525429" y="84568"/>
                        <a:pt x="525429" y="89683"/>
                      </a:cubicBezTo>
                      <a:cubicBezTo>
                        <a:pt x="525429" y="94798"/>
                        <a:pt x="486148" y="99186"/>
                        <a:pt x="430166" y="101061"/>
                      </a:cubicBezTo>
                      <a:lnTo>
                        <a:pt x="387865" y="101737"/>
                      </a:lnTo>
                      <a:lnTo>
                        <a:pt x="416167" y="103247"/>
                      </a:lnTo>
                      <a:cubicBezTo>
                        <a:pt x="444393" y="105482"/>
                        <a:pt x="461852" y="108569"/>
                        <a:pt x="461852" y="111979"/>
                      </a:cubicBezTo>
                      <a:lnTo>
                        <a:pt x="453724" y="115166"/>
                      </a:lnTo>
                      <a:lnTo>
                        <a:pt x="459560" y="115477"/>
                      </a:lnTo>
                      <a:cubicBezTo>
                        <a:pt x="487786" y="117712"/>
                        <a:pt x="505244" y="120799"/>
                        <a:pt x="505244" y="124209"/>
                      </a:cubicBezTo>
                      <a:cubicBezTo>
                        <a:pt x="505244" y="127619"/>
                        <a:pt x="487786" y="130706"/>
                        <a:pt x="459560" y="132941"/>
                      </a:cubicBezTo>
                      <a:lnTo>
                        <a:pt x="429171" y="134563"/>
                      </a:lnTo>
                      <a:lnTo>
                        <a:pt x="442065" y="140813"/>
                      </a:lnTo>
                      <a:lnTo>
                        <a:pt x="477300" y="142693"/>
                      </a:lnTo>
                      <a:cubicBezTo>
                        <a:pt x="505526" y="144928"/>
                        <a:pt x="522984" y="148015"/>
                        <a:pt x="522984" y="151425"/>
                      </a:cubicBezTo>
                      <a:cubicBezTo>
                        <a:pt x="522984" y="153130"/>
                        <a:pt x="518620" y="154754"/>
                        <a:pt x="510727" y="156231"/>
                      </a:cubicBezTo>
                      <a:lnTo>
                        <a:pt x="479668" y="159879"/>
                      </a:lnTo>
                      <a:lnTo>
                        <a:pt x="486918" y="161253"/>
                      </a:lnTo>
                      <a:cubicBezTo>
                        <a:pt x="494688" y="163282"/>
                        <a:pt x="498927" y="165209"/>
                        <a:pt x="498807" y="166910"/>
                      </a:cubicBezTo>
                      <a:cubicBezTo>
                        <a:pt x="498447" y="172012"/>
                        <a:pt x="458955" y="173626"/>
                        <a:pt x="402979" y="171555"/>
                      </a:cubicBezTo>
                      <a:lnTo>
                        <a:pt x="360733" y="169253"/>
                      </a:lnTo>
                      <a:lnTo>
                        <a:pt x="388862" y="172752"/>
                      </a:lnTo>
                      <a:lnTo>
                        <a:pt x="395193" y="173952"/>
                      </a:lnTo>
                      <a:lnTo>
                        <a:pt x="403798" y="174089"/>
                      </a:lnTo>
                      <a:cubicBezTo>
                        <a:pt x="459780" y="175963"/>
                        <a:pt x="499061" y="180352"/>
                        <a:pt x="499061" y="185467"/>
                      </a:cubicBezTo>
                      <a:cubicBezTo>
                        <a:pt x="499061" y="190582"/>
                        <a:pt x="459780" y="194970"/>
                        <a:pt x="403797" y="196845"/>
                      </a:cubicBezTo>
                      <a:lnTo>
                        <a:pt x="361497" y="197521"/>
                      </a:lnTo>
                      <a:lnTo>
                        <a:pt x="389799" y="199031"/>
                      </a:lnTo>
                      <a:cubicBezTo>
                        <a:pt x="418025" y="201266"/>
                        <a:pt x="435483" y="204353"/>
                        <a:pt x="435483" y="207763"/>
                      </a:cubicBezTo>
                      <a:cubicBezTo>
                        <a:pt x="435483" y="209468"/>
                        <a:pt x="431119" y="211092"/>
                        <a:pt x="423226" y="212569"/>
                      </a:cubicBezTo>
                      <a:lnTo>
                        <a:pt x="422891" y="212609"/>
                      </a:lnTo>
                      <a:lnTo>
                        <a:pt x="442202" y="214876"/>
                      </a:lnTo>
                      <a:cubicBezTo>
                        <a:pt x="450095" y="216353"/>
                        <a:pt x="454460" y="217978"/>
                        <a:pt x="454460" y="219683"/>
                      </a:cubicBezTo>
                      <a:cubicBezTo>
                        <a:pt x="454460" y="223093"/>
                        <a:pt x="437001" y="226180"/>
                        <a:pt x="408775" y="228415"/>
                      </a:cubicBezTo>
                      <a:lnTo>
                        <a:pt x="398580" y="228959"/>
                      </a:lnTo>
                      <a:lnTo>
                        <a:pt x="413727" y="233889"/>
                      </a:lnTo>
                      <a:lnTo>
                        <a:pt x="418141" y="236727"/>
                      </a:lnTo>
                      <a:lnTo>
                        <a:pt x="450931" y="238477"/>
                      </a:lnTo>
                      <a:cubicBezTo>
                        <a:pt x="479158" y="240712"/>
                        <a:pt x="496616" y="243799"/>
                        <a:pt x="496616" y="247209"/>
                      </a:cubicBezTo>
                      <a:cubicBezTo>
                        <a:pt x="496616" y="254029"/>
                        <a:pt x="426783" y="259557"/>
                        <a:pt x="340639" y="259557"/>
                      </a:cubicBezTo>
                      <a:cubicBezTo>
                        <a:pt x="254495" y="259557"/>
                        <a:pt x="184662" y="254029"/>
                        <a:pt x="184662" y="247209"/>
                      </a:cubicBezTo>
                      <a:cubicBezTo>
                        <a:pt x="184662" y="244651"/>
                        <a:pt x="194482" y="242276"/>
                        <a:pt x="211300" y="240305"/>
                      </a:cubicBezTo>
                      <a:lnTo>
                        <a:pt x="238957" y="238502"/>
                      </a:lnTo>
                      <a:lnTo>
                        <a:pt x="202720" y="231841"/>
                      </a:lnTo>
                      <a:lnTo>
                        <a:pt x="185454" y="228093"/>
                      </a:lnTo>
                      <a:lnTo>
                        <a:pt x="154763" y="224490"/>
                      </a:lnTo>
                      <a:cubicBezTo>
                        <a:pt x="146870" y="223013"/>
                        <a:pt x="142506" y="221388"/>
                        <a:pt x="142506" y="219683"/>
                      </a:cubicBezTo>
                      <a:lnTo>
                        <a:pt x="144003" y="219096"/>
                      </a:lnTo>
                      <a:lnTo>
                        <a:pt x="143380" y="218961"/>
                      </a:lnTo>
                      <a:cubicBezTo>
                        <a:pt x="88857" y="206124"/>
                        <a:pt x="51204" y="194103"/>
                        <a:pt x="52209" y="189088"/>
                      </a:cubicBezTo>
                      <a:cubicBezTo>
                        <a:pt x="53214" y="184072"/>
                        <a:pt x="92591" y="187488"/>
                        <a:pt x="147851" y="196649"/>
                      </a:cubicBezTo>
                      <a:lnTo>
                        <a:pt x="164088" y="199633"/>
                      </a:lnTo>
                      <a:lnTo>
                        <a:pt x="169021" y="199054"/>
                      </a:lnTo>
                      <a:lnTo>
                        <a:pt x="162006" y="197255"/>
                      </a:lnTo>
                      <a:cubicBezTo>
                        <a:pt x="134769" y="189518"/>
                        <a:pt x="118258" y="183061"/>
                        <a:pt x="118928" y="179718"/>
                      </a:cubicBezTo>
                      <a:cubicBezTo>
                        <a:pt x="119263" y="178046"/>
                        <a:pt x="123861" y="177311"/>
                        <a:pt x="131891" y="177413"/>
                      </a:cubicBezTo>
                      <a:lnTo>
                        <a:pt x="134145" y="177596"/>
                      </a:lnTo>
                      <a:lnTo>
                        <a:pt x="91190" y="168272"/>
                      </a:lnTo>
                      <a:cubicBezTo>
                        <a:pt x="36667" y="155435"/>
                        <a:pt x="-986" y="143414"/>
                        <a:pt x="19" y="138399"/>
                      </a:cubicBezTo>
                      <a:cubicBezTo>
                        <a:pt x="1024" y="133383"/>
                        <a:pt x="40401" y="136799"/>
                        <a:pt x="95661" y="145960"/>
                      </a:cubicBezTo>
                      <a:lnTo>
                        <a:pt x="137275" y="153610"/>
                      </a:lnTo>
                      <a:lnTo>
                        <a:pt x="109816" y="146566"/>
                      </a:lnTo>
                      <a:cubicBezTo>
                        <a:pt x="82579" y="138829"/>
                        <a:pt x="66068" y="132372"/>
                        <a:pt x="66738" y="129029"/>
                      </a:cubicBezTo>
                      <a:cubicBezTo>
                        <a:pt x="67072" y="127358"/>
                        <a:pt x="71671" y="126622"/>
                        <a:pt x="79700" y="126725"/>
                      </a:cubicBezTo>
                      <a:lnTo>
                        <a:pt x="89609" y="127528"/>
                      </a:lnTo>
                      <a:lnTo>
                        <a:pt x="64434" y="119072"/>
                      </a:lnTo>
                      <a:cubicBezTo>
                        <a:pt x="64674" y="115671"/>
                        <a:pt x="82306" y="113820"/>
                        <a:pt x="110619" y="113578"/>
                      </a:cubicBezTo>
                      <a:lnTo>
                        <a:pt x="133876" y="113976"/>
                      </a:lnTo>
                      <a:lnTo>
                        <a:pt x="121655" y="110841"/>
                      </a:lnTo>
                      <a:cubicBezTo>
                        <a:pt x="94419" y="103105"/>
                        <a:pt x="77907" y="96648"/>
                        <a:pt x="78577" y="93304"/>
                      </a:cubicBezTo>
                      <a:cubicBezTo>
                        <a:pt x="79079" y="90797"/>
                        <a:pt x="89175" y="90397"/>
                        <a:pt x="106053" y="91768"/>
                      </a:cubicBezTo>
                      <a:lnTo>
                        <a:pt x="146490" y="97165"/>
                      </a:lnTo>
                      <a:lnTo>
                        <a:pt x="171561" y="95999"/>
                      </a:lnTo>
                      <a:lnTo>
                        <a:pt x="156370" y="91055"/>
                      </a:lnTo>
                      <a:cubicBezTo>
                        <a:pt x="148921" y="88056"/>
                        <a:pt x="144961" y="85606"/>
                        <a:pt x="145296" y="83934"/>
                      </a:cubicBezTo>
                      <a:cubicBezTo>
                        <a:pt x="145631" y="82262"/>
                        <a:pt x="150229" y="81527"/>
                        <a:pt x="158259" y="81630"/>
                      </a:cubicBezTo>
                      <a:lnTo>
                        <a:pt x="160513" y="81812"/>
                      </a:lnTo>
                      <a:lnTo>
                        <a:pt x="117558" y="72489"/>
                      </a:lnTo>
                      <a:cubicBezTo>
                        <a:pt x="63035" y="59651"/>
                        <a:pt x="25382" y="47631"/>
                        <a:pt x="26387" y="42615"/>
                      </a:cubicBezTo>
                      <a:cubicBezTo>
                        <a:pt x="27392" y="37600"/>
                        <a:pt x="66769" y="41015"/>
                        <a:pt x="122029" y="50176"/>
                      </a:cubicBezTo>
                      <a:lnTo>
                        <a:pt x="163643" y="57826"/>
                      </a:lnTo>
                      <a:lnTo>
                        <a:pt x="136184" y="50783"/>
                      </a:lnTo>
                      <a:cubicBezTo>
                        <a:pt x="108947" y="43046"/>
                        <a:pt x="92436" y="36589"/>
                        <a:pt x="93106" y="33245"/>
                      </a:cubicBezTo>
                      <a:cubicBezTo>
                        <a:pt x="93441" y="31574"/>
                        <a:pt x="98039" y="30839"/>
                        <a:pt x="106068" y="30941"/>
                      </a:cubicBezTo>
                      <a:lnTo>
                        <a:pt x="118558" y="31953"/>
                      </a:lnTo>
                      <a:lnTo>
                        <a:pt x="102692" y="28946"/>
                      </a:lnTo>
                      <a:cubicBezTo>
                        <a:pt x="94922" y="26917"/>
                        <a:pt x="90683" y="24989"/>
                        <a:pt x="90803" y="23289"/>
                      </a:cubicBezTo>
                      <a:cubicBezTo>
                        <a:pt x="91163" y="18186"/>
                        <a:pt x="130655" y="16574"/>
                        <a:pt x="186631" y="18644"/>
                      </a:cubicBezTo>
                      <a:lnTo>
                        <a:pt x="228877" y="20946"/>
                      </a:lnTo>
                      <a:lnTo>
                        <a:pt x="200748" y="17447"/>
                      </a:lnTo>
                      <a:cubicBezTo>
                        <a:pt x="172749" y="13232"/>
                        <a:pt x="155551" y="8924"/>
                        <a:pt x="155791" y="5522"/>
                      </a:cubicBezTo>
                      <a:cubicBezTo>
                        <a:pt x="156271" y="-1281"/>
                        <a:pt x="226320" y="-1881"/>
                        <a:pt x="312251" y="4182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solidFill>
                    <a:schemeClr val="accent2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B64E7EC5-C864-C0E9-F163-5DC5F68E527D}"/>
                    </a:ext>
                  </a:extLst>
                </p:cNvPr>
                <p:cNvSpPr/>
                <p:nvPr/>
              </p:nvSpPr>
              <p:spPr bwMode="auto">
                <a:xfrm rot="371665">
                  <a:off x="6654472" y="5489428"/>
                  <a:ext cx="494215" cy="270905"/>
                </a:xfrm>
                <a:custGeom>
                  <a:avLst/>
                  <a:gdLst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82839 w 1390124"/>
                    <a:gd name="connsiteY2" fmla="*/ 438261 h 876522"/>
                    <a:gd name="connsiteX3" fmla="*/ 1390124 w 1390124"/>
                    <a:gd name="connsiteY3" fmla="*/ 479536 h 876522"/>
                    <a:gd name="connsiteX4" fmla="*/ 695062 w 1390124"/>
                    <a:gd name="connsiteY4" fmla="*/ 876522 h 876522"/>
                    <a:gd name="connsiteX5" fmla="*/ 0 w 1390124"/>
                    <a:gd name="connsiteY5" fmla="*/ 479536 h 876522"/>
                    <a:gd name="connsiteX6" fmla="*/ 7285 w 1390124"/>
                    <a:gd name="connsiteY6" fmla="*/ 438261 h 876522"/>
                    <a:gd name="connsiteX7" fmla="*/ 0 w 1390124"/>
                    <a:gd name="connsiteY7" fmla="*/ 396986 h 876522"/>
                    <a:gd name="connsiteX8" fmla="*/ 695062 w 1390124"/>
                    <a:gd name="connsiteY8" fmla="*/ 0 h 876522"/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82839 w 1390124"/>
                    <a:gd name="connsiteY2" fmla="*/ 438261 h 876522"/>
                    <a:gd name="connsiteX3" fmla="*/ 1390124 w 1390124"/>
                    <a:gd name="connsiteY3" fmla="*/ 479536 h 876522"/>
                    <a:gd name="connsiteX4" fmla="*/ 695062 w 1390124"/>
                    <a:gd name="connsiteY4" fmla="*/ 876522 h 876522"/>
                    <a:gd name="connsiteX5" fmla="*/ 0 w 1390124"/>
                    <a:gd name="connsiteY5" fmla="*/ 479536 h 876522"/>
                    <a:gd name="connsiteX6" fmla="*/ 0 w 1390124"/>
                    <a:gd name="connsiteY6" fmla="*/ 396986 h 876522"/>
                    <a:gd name="connsiteX7" fmla="*/ 695062 w 1390124"/>
                    <a:gd name="connsiteY7" fmla="*/ 0 h 876522"/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90124 w 1390124"/>
                    <a:gd name="connsiteY2" fmla="*/ 479536 h 876522"/>
                    <a:gd name="connsiteX3" fmla="*/ 695062 w 1390124"/>
                    <a:gd name="connsiteY3" fmla="*/ 876522 h 876522"/>
                    <a:gd name="connsiteX4" fmla="*/ 0 w 1390124"/>
                    <a:gd name="connsiteY4" fmla="*/ 479536 h 876522"/>
                    <a:gd name="connsiteX5" fmla="*/ 0 w 1390124"/>
                    <a:gd name="connsiteY5" fmla="*/ 396986 h 876522"/>
                    <a:gd name="connsiteX6" fmla="*/ 695062 w 1390124"/>
                    <a:gd name="connsiteY6" fmla="*/ 0 h 876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0124" h="876522">
                      <a:moveTo>
                        <a:pt x="695062" y="0"/>
                      </a:moveTo>
                      <a:cubicBezTo>
                        <a:pt x="1078934" y="0"/>
                        <a:pt x="1390124" y="177737"/>
                        <a:pt x="1390124" y="396986"/>
                      </a:cubicBezTo>
                      <a:lnTo>
                        <a:pt x="1390124" y="479536"/>
                      </a:lnTo>
                      <a:cubicBezTo>
                        <a:pt x="1390124" y="698785"/>
                        <a:pt x="1078934" y="876522"/>
                        <a:pt x="695062" y="876522"/>
                      </a:cubicBezTo>
                      <a:cubicBezTo>
                        <a:pt x="311190" y="876522"/>
                        <a:pt x="0" y="698785"/>
                        <a:pt x="0" y="479536"/>
                      </a:cubicBezTo>
                      <a:lnTo>
                        <a:pt x="0" y="396986"/>
                      </a:lnTo>
                      <a:cubicBezTo>
                        <a:pt x="0" y="177737"/>
                        <a:pt x="311190" y="0"/>
                        <a:pt x="695062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1029" name="楕円 1028">
                  <a:extLst>
                    <a:ext uri="{FF2B5EF4-FFF2-40B4-BE49-F238E27FC236}">
                      <a16:creationId xmlns:a16="http://schemas.microsoft.com/office/drawing/2014/main" id="{CD497ABF-72C4-1C78-8519-82B66E821A26}"/>
                    </a:ext>
                  </a:extLst>
                </p:cNvPr>
                <p:cNvSpPr/>
                <p:nvPr/>
              </p:nvSpPr>
              <p:spPr bwMode="auto">
                <a:xfrm rot="371665">
                  <a:off x="6658136" y="5454289"/>
                  <a:ext cx="494215" cy="245392"/>
                </a:xfrm>
                <a:prstGeom prst="ellipse">
                  <a:avLst/>
                </a:prstGeom>
                <a:pattFill prst="lgConfetti">
                  <a:fgClr>
                    <a:schemeClr val="accent2">
                      <a:lumMod val="50000"/>
                    </a:schemeClr>
                  </a:fgClr>
                  <a:bgClr>
                    <a:srgbClr val="CC6600"/>
                  </a:bgClr>
                </a:pattFill>
                <a:ln w="19050">
                  <a:solidFill>
                    <a:schemeClr val="accent2">
                      <a:lumMod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1D522C63-4786-E7A0-7626-7F8CDCD062F8}"/>
                    </a:ext>
                  </a:extLst>
                </p:cNvPr>
                <p:cNvSpPr/>
                <p:nvPr/>
              </p:nvSpPr>
              <p:spPr bwMode="auto">
                <a:xfrm rot="21357869">
                  <a:off x="7047743" y="5588007"/>
                  <a:ext cx="478691" cy="259557"/>
                </a:xfrm>
                <a:custGeom>
                  <a:avLst/>
                  <a:gdLst>
                    <a:gd name="connsiteX0" fmla="*/ 319611 w 531057"/>
                    <a:gd name="connsiteY0" fmla="*/ 231693 h 259557"/>
                    <a:gd name="connsiteX1" fmla="*/ 311058 w 531057"/>
                    <a:gd name="connsiteY1" fmla="*/ 231830 h 259557"/>
                    <a:gd name="connsiteX2" fmla="*/ 315004 w 531057"/>
                    <a:gd name="connsiteY2" fmla="*/ 232842 h 259557"/>
                    <a:gd name="connsiteX3" fmla="*/ 322115 w 531057"/>
                    <a:gd name="connsiteY3" fmla="*/ 235157 h 259557"/>
                    <a:gd name="connsiteX4" fmla="*/ 339044 w 531057"/>
                    <a:gd name="connsiteY4" fmla="*/ 234886 h 259557"/>
                    <a:gd name="connsiteX5" fmla="*/ 329159 w 531057"/>
                    <a:gd name="connsiteY5" fmla="*/ 233449 h 259557"/>
                    <a:gd name="connsiteX6" fmla="*/ 171205 w 531057"/>
                    <a:gd name="connsiteY6" fmla="*/ 138213 h 259557"/>
                    <a:gd name="connsiteX7" fmla="*/ 195126 w 531057"/>
                    <a:gd name="connsiteY7" fmla="*/ 142610 h 259557"/>
                    <a:gd name="connsiteX8" fmla="*/ 200192 w 531057"/>
                    <a:gd name="connsiteY8" fmla="*/ 141024 h 259557"/>
                    <a:gd name="connsiteX9" fmla="*/ 202448 w 531057"/>
                    <a:gd name="connsiteY9" fmla="*/ 140919 h 259557"/>
                    <a:gd name="connsiteX10" fmla="*/ 197574 w 531057"/>
                    <a:gd name="connsiteY10" fmla="*/ 42429 h 259557"/>
                    <a:gd name="connsiteX11" fmla="*/ 230076 w 531057"/>
                    <a:gd name="connsiteY11" fmla="*/ 48403 h 259557"/>
                    <a:gd name="connsiteX12" fmla="*/ 232440 w 531057"/>
                    <a:gd name="connsiteY12" fmla="*/ 47663 h 259557"/>
                    <a:gd name="connsiteX13" fmla="*/ 250199 w 531057"/>
                    <a:gd name="connsiteY13" fmla="*/ 46838 h 259557"/>
                    <a:gd name="connsiteX14" fmla="*/ 245524 w 531057"/>
                    <a:gd name="connsiteY14" fmla="*/ 46583 h 259557"/>
                    <a:gd name="connsiteX15" fmla="*/ 312251 w 531057"/>
                    <a:gd name="connsiteY15" fmla="*/ 4182 h 259557"/>
                    <a:gd name="connsiteX16" fmla="*/ 466972 w 531057"/>
                    <a:gd name="connsiteY16" fmla="*/ 27476 h 259557"/>
                    <a:gd name="connsiteX17" fmla="*/ 371144 w 531057"/>
                    <a:gd name="connsiteY17" fmla="*/ 32121 h 259557"/>
                    <a:gd name="connsiteX18" fmla="*/ 328898 w 531057"/>
                    <a:gd name="connsiteY18" fmla="*/ 29819 h 259557"/>
                    <a:gd name="connsiteX19" fmla="*/ 357027 w 531057"/>
                    <a:gd name="connsiteY19" fmla="*/ 33317 h 259557"/>
                    <a:gd name="connsiteX20" fmla="*/ 401983 w 531057"/>
                    <a:gd name="connsiteY20" fmla="*/ 45242 h 259557"/>
                    <a:gd name="connsiteX21" fmla="*/ 389418 w 531057"/>
                    <a:gd name="connsiteY21" fmla="*/ 49174 h 259557"/>
                    <a:gd name="connsiteX22" fmla="*/ 371659 w 531057"/>
                    <a:gd name="connsiteY22" fmla="*/ 50000 h 259557"/>
                    <a:gd name="connsiteX23" fmla="*/ 376334 w 531057"/>
                    <a:gd name="connsiteY23" fmla="*/ 50255 h 259557"/>
                    <a:gd name="connsiteX24" fmla="*/ 531055 w 531057"/>
                    <a:gd name="connsiteY24" fmla="*/ 73549 h 259557"/>
                    <a:gd name="connsiteX25" fmla="*/ 435227 w 531057"/>
                    <a:gd name="connsiteY25" fmla="*/ 78194 h 259557"/>
                    <a:gd name="connsiteX26" fmla="*/ 416242 w 531057"/>
                    <a:gd name="connsiteY26" fmla="*/ 77159 h 259557"/>
                    <a:gd name="connsiteX27" fmla="*/ 421562 w 531057"/>
                    <a:gd name="connsiteY27" fmla="*/ 78168 h 259557"/>
                    <a:gd name="connsiteX28" fmla="*/ 430166 w 531057"/>
                    <a:gd name="connsiteY28" fmla="*/ 78305 h 259557"/>
                    <a:gd name="connsiteX29" fmla="*/ 525429 w 531057"/>
                    <a:gd name="connsiteY29" fmla="*/ 89683 h 259557"/>
                    <a:gd name="connsiteX30" fmla="*/ 430166 w 531057"/>
                    <a:gd name="connsiteY30" fmla="*/ 101061 h 259557"/>
                    <a:gd name="connsiteX31" fmla="*/ 387865 w 531057"/>
                    <a:gd name="connsiteY31" fmla="*/ 101737 h 259557"/>
                    <a:gd name="connsiteX32" fmla="*/ 416167 w 531057"/>
                    <a:gd name="connsiteY32" fmla="*/ 103247 h 259557"/>
                    <a:gd name="connsiteX33" fmla="*/ 461852 w 531057"/>
                    <a:gd name="connsiteY33" fmla="*/ 111979 h 259557"/>
                    <a:gd name="connsiteX34" fmla="*/ 453724 w 531057"/>
                    <a:gd name="connsiteY34" fmla="*/ 115166 h 259557"/>
                    <a:gd name="connsiteX35" fmla="*/ 459560 w 531057"/>
                    <a:gd name="connsiteY35" fmla="*/ 115477 h 259557"/>
                    <a:gd name="connsiteX36" fmla="*/ 505244 w 531057"/>
                    <a:gd name="connsiteY36" fmla="*/ 124209 h 259557"/>
                    <a:gd name="connsiteX37" fmla="*/ 459560 w 531057"/>
                    <a:gd name="connsiteY37" fmla="*/ 132941 h 259557"/>
                    <a:gd name="connsiteX38" fmla="*/ 429171 w 531057"/>
                    <a:gd name="connsiteY38" fmla="*/ 134563 h 259557"/>
                    <a:gd name="connsiteX39" fmla="*/ 442065 w 531057"/>
                    <a:gd name="connsiteY39" fmla="*/ 140813 h 259557"/>
                    <a:gd name="connsiteX40" fmla="*/ 477300 w 531057"/>
                    <a:gd name="connsiteY40" fmla="*/ 142693 h 259557"/>
                    <a:gd name="connsiteX41" fmla="*/ 522984 w 531057"/>
                    <a:gd name="connsiteY41" fmla="*/ 151425 h 259557"/>
                    <a:gd name="connsiteX42" fmla="*/ 510727 w 531057"/>
                    <a:gd name="connsiteY42" fmla="*/ 156231 h 259557"/>
                    <a:gd name="connsiteX43" fmla="*/ 479668 w 531057"/>
                    <a:gd name="connsiteY43" fmla="*/ 159879 h 259557"/>
                    <a:gd name="connsiteX44" fmla="*/ 486918 w 531057"/>
                    <a:gd name="connsiteY44" fmla="*/ 161253 h 259557"/>
                    <a:gd name="connsiteX45" fmla="*/ 498807 w 531057"/>
                    <a:gd name="connsiteY45" fmla="*/ 166910 h 259557"/>
                    <a:gd name="connsiteX46" fmla="*/ 402979 w 531057"/>
                    <a:gd name="connsiteY46" fmla="*/ 171555 h 259557"/>
                    <a:gd name="connsiteX47" fmla="*/ 360733 w 531057"/>
                    <a:gd name="connsiteY47" fmla="*/ 169253 h 259557"/>
                    <a:gd name="connsiteX48" fmla="*/ 388862 w 531057"/>
                    <a:gd name="connsiteY48" fmla="*/ 172752 h 259557"/>
                    <a:gd name="connsiteX49" fmla="*/ 395193 w 531057"/>
                    <a:gd name="connsiteY49" fmla="*/ 173952 h 259557"/>
                    <a:gd name="connsiteX50" fmla="*/ 403798 w 531057"/>
                    <a:gd name="connsiteY50" fmla="*/ 174089 h 259557"/>
                    <a:gd name="connsiteX51" fmla="*/ 499061 w 531057"/>
                    <a:gd name="connsiteY51" fmla="*/ 185467 h 259557"/>
                    <a:gd name="connsiteX52" fmla="*/ 403797 w 531057"/>
                    <a:gd name="connsiteY52" fmla="*/ 196845 h 259557"/>
                    <a:gd name="connsiteX53" fmla="*/ 361497 w 531057"/>
                    <a:gd name="connsiteY53" fmla="*/ 197521 h 259557"/>
                    <a:gd name="connsiteX54" fmla="*/ 389799 w 531057"/>
                    <a:gd name="connsiteY54" fmla="*/ 199031 h 259557"/>
                    <a:gd name="connsiteX55" fmla="*/ 435483 w 531057"/>
                    <a:gd name="connsiteY55" fmla="*/ 207763 h 259557"/>
                    <a:gd name="connsiteX56" fmla="*/ 423226 w 531057"/>
                    <a:gd name="connsiteY56" fmla="*/ 212569 h 259557"/>
                    <a:gd name="connsiteX57" fmla="*/ 422891 w 531057"/>
                    <a:gd name="connsiteY57" fmla="*/ 212609 h 259557"/>
                    <a:gd name="connsiteX58" fmla="*/ 442202 w 531057"/>
                    <a:gd name="connsiteY58" fmla="*/ 214876 h 259557"/>
                    <a:gd name="connsiteX59" fmla="*/ 454460 w 531057"/>
                    <a:gd name="connsiteY59" fmla="*/ 219683 h 259557"/>
                    <a:gd name="connsiteX60" fmla="*/ 408775 w 531057"/>
                    <a:gd name="connsiteY60" fmla="*/ 228415 h 259557"/>
                    <a:gd name="connsiteX61" fmla="*/ 398580 w 531057"/>
                    <a:gd name="connsiteY61" fmla="*/ 228959 h 259557"/>
                    <a:gd name="connsiteX62" fmla="*/ 413727 w 531057"/>
                    <a:gd name="connsiteY62" fmla="*/ 233889 h 259557"/>
                    <a:gd name="connsiteX63" fmla="*/ 418141 w 531057"/>
                    <a:gd name="connsiteY63" fmla="*/ 236727 h 259557"/>
                    <a:gd name="connsiteX64" fmla="*/ 450931 w 531057"/>
                    <a:gd name="connsiteY64" fmla="*/ 238477 h 259557"/>
                    <a:gd name="connsiteX65" fmla="*/ 496616 w 531057"/>
                    <a:gd name="connsiteY65" fmla="*/ 247209 h 259557"/>
                    <a:gd name="connsiteX66" fmla="*/ 340639 w 531057"/>
                    <a:gd name="connsiteY66" fmla="*/ 259557 h 259557"/>
                    <a:gd name="connsiteX67" fmla="*/ 184662 w 531057"/>
                    <a:gd name="connsiteY67" fmla="*/ 247209 h 259557"/>
                    <a:gd name="connsiteX68" fmla="*/ 211300 w 531057"/>
                    <a:gd name="connsiteY68" fmla="*/ 240305 h 259557"/>
                    <a:gd name="connsiteX69" fmla="*/ 238957 w 531057"/>
                    <a:gd name="connsiteY69" fmla="*/ 238502 h 259557"/>
                    <a:gd name="connsiteX70" fmla="*/ 202720 w 531057"/>
                    <a:gd name="connsiteY70" fmla="*/ 231841 h 259557"/>
                    <a:gd name="connsiteX71" fmla="*/ 185454 w 531057"/>
                    <a:gd name="connsiteY71" fmla="*/ 228093 h 259557"/>
                    <a:gd name="connsiteX72" fmla="*/ 154763 w 531057"/>
                    <a:gd name="connsiteY72" fmla="*/ 224490 h 259557"/>
                    <a:gd name="connsiteX73" fmla="*/ 142506 w 531057"/>
                    <a:gd name="connsiteY73" fmla="*/ 219683 h 259557"/>
                    <a:gd name="connsiteX74" fmla="*/ 144003 w 531057"/>
                    <a:gd name="connsiteY74" fmla="*/ 219096 h 259557"/>
                    <a:gd name="connsiteX75" fmla="*/ 143380 w 531057"/>
                    <a:gd name="connsiteY75" fmla="*/ 218961 h 259557"/>
                    <a:gd name="connsiteX76" fmla="*/ 52209 w 531057"/>
                    <a:gd name="connsiteY76" fmla="*/ 189088 h 259557"/>
                    <a:gd name="connsiteX77" fmla="*/ 147851 w 531057"/>
                    <a:gd name="connsiteY77" fmla="*/ 196649 h 259557"/>
                    <a:gd name="connsiteX78" fmla="*/ 164088 w 531057"/>
                    <a:gd name="connsiteY78" fmla="*/ 199633 h 259557"/>
                    <a:gd name="connsiteX79" fmla="*/ 169021 w 531057"/>
                    <a:gd name="connsiteY79" fmla="*/ 199054 h 259557"/>
                    <a:gd name="connsiteX80" fmla="*/ 162006 w 531057"/>
                    <a:gd name="connsiteY80" fmla="*/ 197255 h 259557"/>
                    <a:gd name="connsiteX81" fmla="*/ 118928 w 531057"/>
                    <a:gd name="connsiteY81" fmla="*/ 179718 h 259557"/>
                    <a:gd name="connsiteX82" fmla="*/ 131891 w 531057"/>
                    <a:gd name="connsiteY82" fmla="*/ 177413 h 259557"/>
                    <a:gd name="connsiteX83" fmla="*/ 134145 w 531057"/>
                    <a:gd name="connsiteY83" fmla="*/ 177596 h 259557"/>
                    <a:gd name="connsiteX84" fmla="*/ 91190 w 531057"/>
                    <a:gd name="connsiteY84" fmla="*/ 168272 h 259557"/>
                    <a:gd name="connsiteX85" fmla="*/ 19 w 531057"/>
                    <a:gd name="connsiteY85" fmla="*/ 138399 h 259557"/>
                    <a:gd name="connsiteX86" fmla="*/ 95661 w 531057"/>
                    <a:gd name="connsiteY86" fmla="*/ 145960 h 259557"/>
                    <a:gd name="connsiteX87" fmla="*/ 137275 w 531057"/>
                    <a:gd name="connsiteY87" fmla="*/ 153610 h 259557"/>
                    <a:gd name="connsiteX88" fmla="*/ 109816 w 531057"/>
                    <a:gd name="connsiteY88" fmla="*/ 146566 h 259557"/>
                    <a:gd name="connsiteX89" fmla="*/ 66738 w 531057"/>
                    <a:gd name="connsiteY89" fmla="*/ 129029 h 259557"/>
                    <a:gd name="connsiteX90" fmla="*/ 79700 w 531057"/>
                    <a:gd name="connsiteY90" fmla="*/ 126725 h 259557"/>
                    <a:gd name="connsiteX91" fmla="*/ 89609 w 531057"/>
                    <a:gd name="connsiteY91" fmla="*/ 127528 h 259557"/>
                    <a:gd name="connsiteX92" fmla="*/ 64434 w 531057"/>
                    <a:gd name="connsiteY92" fmla="*/ 119072 h 259557"/>
                    <a:gd name="connsiteX93" fmla="*/ 110619 w 531057"/>
                    <a:gd name="connsiteY93" fmla="*/ 113578 h 259557"/>
                    <a:gd name="connsiteX94" fmla="*/ 133876 w 531057"/>
                    <a:gd name="connsiteY94" fmla="*/ 113976 h 259557"/>
                    <a:gd name="connsiteX95" fmla="*/ 121655 w 531057"/>
                    <a:gd name="connsiteY95" fmla="*/ 110841 h 259557"/>
                    <a:gd name="connsiteX96" fmla="*/ 78577 w 531057"/>
                    <a:gd name="connsiteY96" fmla="*/ 93304 h 259557"/>
                    <a:gd name="connsiteX97" fmla="*/ 106053 w 531057"/>
                    <a:gd name="connsiteY97" fmla="*/ 91768 h 259557"/>
                    <a:gd name="connsiteX98" fmla="*/ 146490 w 531057"/>
                    <a:gd name="connsiteY98" fmla="*/ 97165 h 259557"/>
                    <a:gd name="connsiteX99" fmla="*/ 171561 w 531057"/>
                    <a:gd name="connsiteY99" fmla="*/ 95999 h 259557"/>
                    <a:gd name="connsiteX100" fmla="*/ 156370 w 531057"/>
                    <a:gd name="connsiteY100" fmla="*/ 91055 h 259557"/>
                    <a:gd name="connsiteX101" fmla="*/ 145296 w 531057"/>
                    <a:gd name="connsiteY101" fmla="*/ 83934 h 259557"/>
                    <a:gd name="connsiteX102" fmla="*/ 158259 w 531057"/>
                    <a:gd name="connsiteY102" fmla="*/ 81630 h 259557"/>
                    <a:gd name="connsiteX103" fmla="*/ 160513 w 531057"/>
                    <a:gd name="connsiteY103" fmla="*/ 81812 h 259557"/>
                    <a:gd name="connsiteX104" fmla="*/ 117558 w 531057"/>
                    <a:gd name="connsiteY104" fmla="*/ 72489 h 259557"/>
                    <a:gd name="connsiteX105" fmla="*/ 26387 w 531057"/>
                    <a:gd name="connsiteY105" fmla="*/ 42615 h 259557"/>
                    <a:gd name="connsiteX106" fmla="*/ 122029 w 531057"/>
                    <a:gd name="connsiteY106" fmla="*/ 50176 h 259557"/>
                    <a:gd name="connsiteX107" fmla="*/ 163643 w 531057"/>
                    <a:gd name="connsiteY107" fmla="*/ 57826 h 259557"/>
                    <a:gd name="connsiteX108" fmla="*/ 136184 w 531057"/>
                    <a:gd name="connsiteY108" fmla="*/ 50783 h 259557"/>
                    <a:gd name="connsiteX109" fmla="*/ 93106 w 531057"/>
                    <a:gd name="connsiteY109" fmla="*/ 33245 h 259557"/>
                    <a:gd name="connsiteX110" fmla="*/ 106068 w 531057"/>
                    <a:gd name="connsiteY110" fmla="*/ 30941 h 259557"/>
                    <a:gd name="connsiteX111" fmla="*/ 118558 w 531057"/>
                    <a:gd name="connsiteY111" fmla="*/ 31953 h 259557"/>
                    <a:gd name="connsiteX112" fmla="*/ 102692 w 531057"/>
                    <a:gd name="connsiteY112" fmla="*/ 28946 h 259557"/>
                    <a:gd name="connsiteX113" fmla="*/ 90803 w 531057"/>
                    <a:gd name="connsiteY113" fmla="*/ 23289 h 259557"/>
                    <a:gd name="connsiteX114" fmla="*/ 186631 w 531057"/>
                    <a:gd name="connsiteY114" fmla="*/ 18644 h 259557"/>
                    <a:gd name="connsiteX115" fmla="*/ 228877 w 531057"/>
                    <a:gd name="connsiteY115" fmla="*/ 20946 h 259557"/>
                    <a:gd name="connsiteX116" fmla="*/ 200748 w 531057"/>
                    <a:gd name="connsiteY116" fmla="*/ 17447 h 259557"/>
                    <a:gd name="connsiteX117" fmla="*/ 155791 w 531057"/>
                    <a:gd name="connsiteY117" fmla="*/ 5522 h 259557"/>
                    <a:gd name="connsiteX118" fmla="*/ 312251 w 531057"/>
                    <a:gd name="connsiteY118" fmla="*/ 4182 h 259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31057" h="259557">
                      <a:moveTo>
                        <a:pt x="319611" y="231693"/>
                      </a:moveTo>
                      <a:lnTo>
                        <a:pt x="311058" y="231830"/>
                      </a:lnTo>
                      <a:lnTo>
                        <a:pt x="315004" y="232842"/>
                      </a:lnTo>
                      <a:lnTo>
                        <a:pt x="322115" y="235157"/>
                      </a:lnTo>
                      <a:lnTo>
                        <a:pt x="339044" y="234886"/>
                      </a:lnTo>
                      <a:lnTo>
                        <a:pt x="329159" y="233449"/>
                      </a:lnTo>
                      <a:close/>
                      <a:moveTo>
                        <a:pt x="171205" y="138213"/>
                      </a:moveTo>
                      <a:lnTo>
                        <a:pt x="195126" y="142610"/>
                      </a:lnTo>
                      <a:lnTo>
                        <a:pt x="200192" y="141024"/>
                      </a:lnTo>
                      <a:lnTo>
                        <a:pt x="202448" y="140919"/>
                      </a:lnTo>
                      <a:close/>
                      <a:moveTo>
                        <a:pt x="197574" y="42429"/>
                      </a:moveTo>
                      <a:lnTo>
                        <a:pt x="230076" y="48403"/>
                      </a:lnTo>
                      <a:lnTo>
                        <a:pt x="232440" y="47663"/>
                      </a:lnTo>
                      <a:lnTo>
                        <a:pt x="250199" y="46838"/>
                      </a:lnTo>
                      <a:lnTo>
                        <a:pt x="245524" y="46583"/>
                      </a:lnTo>
                      <a:close/>
                      <a:moveTo>
                        <a:pt x="312251" y="4182"/>
                      </a:moveTo>
                      <a:cubicBezTo>
                        <a:pt x="398181" y="10244"/>
                        <a:pt x="467452" y="20673"/>
                        <a:pt x="466972" y="27476"/>
                      </a:cubicBezTo>
                      <a:cubicBezTo>
                        <a:pt x="466612" y="32578"/>
                        <a:pt x="427119" y="34191"/>
                        <a:pt x="371144" y="32121"/>
                      </a:cubicBezTo>
                      <a:lnTo>
                        <a:pt x="328898" y="29819"/>
                      </a:lnTo>
                      <a:lnTo>
                        <a:pt x="357027" y="33317"/>
                      </a:lnTo>
                      <a:cubicBezTo>
                        <a:pt x="385026" y="37533"/>
                        <a:pt x="402223" y="41841"/>
                        <a:pt x="401983" y="45242"/>
                      </a:cubicBezTo>
                      <a:cubicBezTo>
                        <a:pt x="401863" y="46943"/>
                        <a:pt x="397395" y="48256"/>
                        <a:pt x="389418" y="49174"/>
                      </a:cubicBezTo>
                      <a:lnTo>
                        <a:pt x="371659" y="50000"/>
                      </a:lnTo>
                      <a:lnTo>
                        <a:pt x="376334" y="50255"/>
                      </a:lnTo>
                      <a:cubicBezTo>
                        <a:pt x="462265" y="56317"/>
                        <a:pt x="531535" y="66746"/>
                        <a:pt x="531055" y="73549"/>
                      </a:cubicBezTo>
                      <a:cubicBezTo>
                        <a:pt x="530695" y="78651"/>
                        <a:pt x="491203" y="80265"/>
                        <a:pt x="435227" y="78194"/>
                      </a:cubicBezTo>
                      <a:lnTo>
                        <a:pt x="416242" y="77159"/>
                      </a:lnTo>
                      <a:lnTo>
                        <a:pt x="421562" y="78168"/>
                      </a:lnTo>
                      <a:lnTo>
                        <a:pt x="430166" y="78305"/>
                      </a:lnTo>
                      <a:cubicBezTo>
                        <a:pt x="486148" y="80180"/>
                        <a:pt x="525429" y="84568"/>
                        <a:pt x="525429" y="89683"/>
                      </a:cubicBezTo>
                      <a:cubicBezTo>
                        <a:pt x="525429" y="94798"/>
                        <a:pt x="486148" y="99186"/>
                        <a:pt x="430166" y="101061"/>
                      </a:cubicBezTo>
                      <a:lnTo>
                        <a:pt x="387865" y="101737"/>
                      </a:lnTo>
                      <a:lnTo>
                        <a:pt x="416167" y="103247"/>
                      </a:lnTo>
                      <a:cubicBezTo>
                        <a:pt x="444393" y="105482"/>
                        <a:pt x="461852" y="108569"/>
                        <a:pt x="461852" y="111979"/>
                      </a:cubicBezTo>
                      <a:lnTo>
                        <a:pt x="453724" y="115166"/>
                      </a:lnTo>
                      <a:lnTo>
                        <a:pt x="459560" y="115477"/>
                      </a:lnTo>
                      <a:cubicBezTo>
                        <a:pt x="487786" y="117712"/>
                        <a:pt x="505244" y="120799"/>
                        <a:pt x="505244" y="124209"/>
                      </a:cubicBezTo>
                      <a:cubicBezTo>
                        <a:pt x="505244" y="127619"/>
                        <a:pt x="487786" y="130706"/>
                        <a:pt x="459560" y="132941"/>
                      </a:cubicBezTo>
                      <a:lnTo>
                        <a:pt x="429171" y="134563"/>
                      </a:lnTo>
                      <a:lnTo>
                        <a:pt x="442065" y="140813"/>
                      </a:lnTo>
                      <a:lnTo>
                        <a:pt x="477300" y="142693"/>
                      </a:lnTo>
                      <a:cubicBezTo>
                        <a:pt x="505526" y="144928"/>
                        <a:pt x="522984" y="148015"/>
                        <a:pt x="522984" y="151425"/>
                      </a:cubicBezTo>
                      <a:cubicBezTo>
                        <a:pt x="522984" y="153130"/>
                        <a:pt x="518620" y="154754"/>
                        <a:pt x="510727" y="156231"/>
                      </a:cubicBezTo>
                      <a:lnTo>
                        <a:pt x="479668" y="159879"/>
                      </a:lnTo>
                      <a:lnTo>
                        <a:pt x="486918" y="161253"/>
                      </a:lnTo>
                      <a:cubicBezTo>
                        <a:pt x="494688" y="163282"/>
                        <a:pt x="498927" y="165209"/>
                        <a:pt x="498807" y="166910"/>
                      </a:cubicBezTo>
                      <a:cubicBezTo>
                        <a:pt x="498447" y="172012"/>
                        <a:pt x="458955" y="173626"/>
                        <a:pt x="402979" y="171555"/>
                      </a:cubicBezTo>
                      <a:lnTo>
                        <a:pt x="360733" y="169253"/>
                      </a:lnTo>
                      <a:lnTo>
                        <a:pt x="388862" y="172752"/>
                      </a:lnTo>
                      <a:lnTo>
                        <a:pt x="395193" y="173952"/>
                      </a:lnTo>
                      <a:lnTo>
                        <a:pt x="403798" y="174089"/>
                      </a:lnTo>
                      <a:cubicBezTo>
                        <a:pt x="459780" y="175963"/>
                        <a:pt x="499061" y="180352"/>
                        <a:pt x="499061" y="185467"/>
                      </a:cubicBezTo>
                      <a:cubicBezTo>
                        <a:pt x="499061" y="190582"/>
                        <a:pt x="459780" y="194970"/>
                        <a:pt x="403797" y="196845"/>
                      </a:cubicBezTo>
                      <a:lnTo>
                        <a:pt x="361497" y="197521"/>
                      </a:lnTo>
                      <a:lnTo>
                        <a:pt x="389799" y="199031"/>
                      </a:lnTo>
                      <a:cubicBezTo>
                        <a:pt x="418025" y="201266"/>
                        <a:pt x="435483" y="204353"/>
                        <a:pt x="435483" y="207763"/>
                      </a:cubicBezTo>
                      <a:cubicBezTo>
                        <a:pt x="435483" y="209468"/>
                        <a:pt x="431119" y="211092"/>
                        <a:pt x="423226" y="212569"/>
                      </a:cubicBezTo>
                      <a:lnTo>
                        <a:pt x="422891" y="212609"/>
                      </a:lnTo>
                      <a:lnTo>
                        <a:pt x="442202" y="214876"/>
                      </a:lnTo>
                      <a:cubicBezTo>
                        <a:pt x="450095" y="216353"/>
                        <a:pt x="454460" y="217978"/>
                        <a:pt x="454460" y="219683"/>
                      </a:cubicBezTo>
                      <a:cubicBezTo>
                        <a:pt x="454460" y="223093"/>
                        <a:pt x="437001" y="226180"/>
                        <a:pt x="408775" y="228415"/>
                      </a:cubicBezTo>
                      <a:lnTo>
                        <a:pt x="398580" y="228959"/>
                      </a:lnTo>
                      <a:lnTo>
                        <a:pt x="413727" y="233889"/>
                      </a:lnTo>
                      <a:lnTo>
                        <a:pt x="418141" y="236727"/>
                      </a:lnTo>
                      <a:lnTo>
                        <a:pt x="450931" y="238477"/>
                      </a:lnTo>
                      <a:cubicBezTo>
                        <a:pt x="479158" y="240712"/>
                        <a:pt x="496616" y="243799"/>
                        <a:pt x="496616" y="247209"/>
                      </a:cubicBezTo>
                      <a:cubicBezTo>
                        <a:pt x="496616" y="254029"/>
                        <a:pt x="426783" y="259557"/>
                        <a:pt x="340639" y="259557"/>
                      </a:cubicBezTo>
                      <a:cubicBezTo>
                        <a:pt x="254495" y="259557"/>
                        <a:pt x="184662" y="254029"/>
                        <a:pt x="184662" y="247209"/>
                      </a:cubicBezTo>
                      <a:cubicBezTo>
                        <a:pt x="184662" y="244651"/>
                        <a:pt x="194482" y="242276"/>
                        <a:pt x="211300" y="240305"/>
                      </a:cubicBezTo>
                      <a:lnTo>
                        <a:pt x="238957" y="238502"/>
                      </a:lnTo>
                      <a:lnTo>
                        <a:pt x="202720" y="231841"/>
                      </a:lnTo>
                      <a:lnTo>
                        <a:pt x="185454" y="228093"/>
                      </a:lnTo>
                      <a:lnTo>
                        <a:pt x="154763" y="224490"/>
                      </a:lnTo>
                      <a:cubicBezTo>
                        <a:pt x="146870" y="223013"/>
                        <a:pt x="142506" y="221388"/>
                        <a:pt x="142506" y="219683"/>
                      </a:cubicBezTo>
                      <a:lnTo>
                        <a:pt x="144003" y="219096"/>
                      </a:lnTo>
                      <a:lnTo>
                        <a:pt x="143380" y="218961"/>
                      </a:lnTo>
                      <a:cubicBezTo>
                        <a:pt x="88857" y="206124"/>
                        <a:pt x="51204" y="194103"/>
                        <a:pt x="52209" y="189088"/>
                      </a:cubicBezTo>
                      <a:cubicBezTo>
                        <a:pt x="53214" y="184072"/>
                        <a:pt x="92591" y="187488"/>
                        <a:pt x="147851" y="196649"/>
                      </a:cubicBezTo>
                      <a:lnTo>
                        <a:pt x="164088" y="199633"/>
                      </a:lnTo>
                      <a:lnTo>
                        <a:pt x="169021" y="199054"/>
                      </a:lnTo>
                      <a:lnTo>
                        <a:pt x="162006" y="197255"/>
                      </a:lnTo>
                      <a:cubicBezTo>
                        <a:pt x="134769" y="189518"/>
                        <a:pt x="118258" y="183061"/>
                        <a:pt x="118928" y="179718"/>
                      </a:cubicBezTo>
                      <a:cubicBezTo>
                        <a:pt x="119263" y="178046"/>
                        <a:pt x="123861" y="177311"/>
                        <a:pt x="131891" y="177413"/>
                      </a:cubicBezTo>
                      <a:lnTo>
                        <a:pt x="134145" y="177596"/>
                      </a:lnTo>
                      <a:lnTo>
                        <a:pt x="91190" y="168272"/>
                      </a:lnTo>
                      <a:cubicBezTo>
                        <a:pt x="36667" y="155435"/>
                        <a:pt x="-986" y="143414"/>
                        <a:pt x="19" y="138399"/>
                      </a:cubicBezTo>
                      <a:cubicBezTo>
                        <a:pt x="1024" y="133383"/>
                        <a:pt x="40401" y="136799"/>
                        <a:pt x="95661" y="145960"/>
                      </a:cubicBezTo>
                      <a:lnTo>
                        <a:pt x="137275" y="153610"/>
                      </a:lnTo>
                      <a:lnTo>
                        <a:pt x="109816" y="146566"/>
                      </a:lnTo>
                      <a:cubicBezTo>
                        <a:pt x="82579" y="138829"/>
                        <a:pt x="66068" y="132372"/>
                        <a:pt x="66738" y="129029"/>
                      </a:cubicBezTo>
                      <a:cubicBezTo>
                        <a:pt x="67072" y="127358"/>
                        <a:pt x="71671" y="126622"/>
                        <a:pt x="79700" y="126725"/>
                      </a:cubicBezTo>
                      <a:lnTo>
                        <a:pt x="89609" y="127528"/>
                      </a:lnTo>
                      <a:lnTo>
                        <a:pt x="64434" y="119072"/>
                      </a:lnTo>
                      <a:cubicBezTo>
                        <a:pt x="64674" y="115671"/>
                        <a:pt x="82306" y="113820"/>
                        <a:pt x="110619" y="113578"/>
                      </a:cubicBezTo>
                      <a:lnTo>
                        <a:pt x="133876" y="113976"/>
                      </a:lnTo>
                      <a:lnTo>
                        <a:pt x="121655" y="110841"/>
                      </a:lnTo>
                      <a:cubicBezTo>
                        <a:pt x="94419" y="103105"/>
                        <a:pt x="77907" y="96648"/>
                        <a:pt x="78577" y="93304"/>
                      </a:cubicBezTo>
                      <a:cubicBezTo>
                        <a:pt x="79079" y="90797"/>
                        <a:pt x="89175" y="90397"/>
                        <a:pt x="106053" y="91768"/>
                      </a:cubicBezTo>
                      <a:lnTo>
                        <a:pt x="146490" y="97165"/>
                      </a:lnTo>
                      <a:lnTo>
                        <a:pt x="171561" y="95999"/>
                      </a:lnTo>
                      <a:lnTo>
                        <a:pt x="156370" y="91055"/>
                      </a:lnTo>
                      <a:cubicBezTo>
                        <a:pt x="148921" y="88056"/>
                        <a:pt x="144961" y="85606"/>
                        <a:pt x="145296" y="83934"/>
                      </a:cubicBezTo>
                      <a:cubicBezTo>
                        <a:pt x="145631" y="82262"/>
                        <a:pt x="150229" y="81527"/>
                        <a:pt x="158259" y="81630"/>
                      </a:cubicBezTo>
                      <a:lnTo>
                        <a:pt x="160513" y="81812"/>
                      </a:lnTo>
                      <a:lnTo>
                        <a:pt x="117558" y="72489"/>
                      </a:lnTo>
                      <a:cubicBezTo>
                        <a:pt x="63035" y="59651"/>
                        <a:pt x="25382" y="47631"/>
                        <a:pt x="26387" y="42615"/>
                      </a:cubicBezTo>
                      <a:cubicBezTo>
                        <a:pt x="27392" y="37600"/>
                        <a:pt x="66769" y="41015"/>
                        <a:pt x="122029" y="50176"/>
                      </a:cubicBezTo>
                      <a:lnTo>
                        <a:pt x="163643" y="57826"/>
                      </a:lnTo>
                      <a:lnTo>
                        <a:pt x="136184" y="50783"/>
                      </a:lnTo>
                      <a:cubicBezTo>
                        <a:pt x="108947" y="43046"/>
                        <a:pt x="92436" y="36589"/>
                        <a:pt x="93106" y="33245"/>
                      </a:cubicBezTo>
                      <a:cubicBezTo>
                        <a:pt x="93441" y="31574"/>
                        <a:pt x="98039" y="30839"/>
                        <a:pt x="106068" y="30941"/>
                      </a:cubicBezTo>
                      <a:lnTo>
                        <a:pt x="118558" y="31953"/>
                      </a:lnTo>
                      <a:lnTo>
                        <a:pt x="102692" y="28946"/>
                      </a:lnTo>
                      <a:cubicBezTo>
                        <a:pt x="94922" y="26917"/>
                        <a:pt x="90683" y="24989"/>
                        <a:pt x="90803" y="23289"/>
                      </a:cubicBezTo>
                      <a:cubicBezTo>
                        <a:pt x="91163" y="18186"/>
                        <a:pt x="130655" y="16574"/>
                        <a:pt x="186631" y="18644"/>
                      </a:cubicBezTo>
                      <a:lnTo>
                        <a:pt x="228877" y="20946"/>
                      </a:lnTo>
                      <a:lnTo>
                        <a:pt x="200748" y="17447"/>
                      </a:lnTo>
                      <a:cubicBezTo>
                        <a:pt x="172749" y="13232"/>
                        <a:pt x="155551" y="8924"/>
                        <a:pt x="155791" y="5522"/>
                      </a:cubicBezTo>
                      <a:cubicBezTo>
                        <a:pt x="156271" y="-1281"/>
                        <a:pt x="226320" y="-1881"/>
                        <a:pt x="312251" y="4182"/>
                      </a:cubicBezTo>
                      <a:close/>
                    </a:path>
                  </a:pathLst>
                </a:custGeom>
                <a:solidFill>
                  <a:srgbClr val="66FF33"/>
                </a:solidFill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98" name="グループ化 997">
                <a:extLst>
                  <a:ext uri="{FF2B5EF4-FFF2-40B4-BE49-F238E27FC236}">
                    <a16:creationId xmlns:a16="http://schemas.microsoft.com/office/drawing/2014/main" id="{6C9A53C3-158D-CBAA-44EC-25F442352A80}"/>
                  </a:ext>
                </a:extLst>
              </p:cNvPr>
              <p:cNvGrpSpPr/>
              <p:nvPr/>
            </p:nvGrpSpPr>
            <p:grpSpPr>
              <a:xfrm>
                <a:off x="1068171" y="5147128"/>
                <a:ext cx="348522" cy="178344"/>
                <a:chOff x="3995379" y="4612869"/>
                <a:chExt cx="345481" cy="176788"/>
              </a:xfrm>
            </p:grpSpPr>
            <p:sp>
              <p:nvSpPr>
                <p:cNvPr id="1020" name="楕円 1019">
                  <a:extLst>
                    <a:ext uri="{FF2B5EF4-FFF2-40B4-BE49-F238E27FC236}">
                      <a16:creationId xmlns:a16="http://schemas.microsoft.com/office/drawing/2014/main" id="{D157D9B1-9A05-61DC-12A4-ECF68C5A6490}"/>
                    </a:ext>
                  </a:extLst>
                </p:cNvPr>
                <p:cNvSpPr/>
                <p:nvPr/>
              </p:nvSpPr>
              <p:spPr bwMode="auto">
                <a:xfrm>
                  <a:off x="3995379" y="4624232"/>
                  <a:ext cx="345481" cy="16542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楕円 243">
                  <a:extLst>
                    <a:ext uri="{FF2B5EF4-FFF2-40B4-BE49-F238E27FC236}">
                      <a16:creationId xmlns:a16="http://schemas.microsoft.com/office/drawing/2014/main" id="{1C7E272C-6281-3A64-BB71-79363DDF1E67}"/>
                    </a:ext>
                  </a:extLst>
                </p:cNvPr>
                <p:cNvSpPr/>
                <p:nvPr/>
              </p:nvSpPr>
              <p:spPr bwMode="auto">
                <a:xfrm>
                  <a:off x="4082484" y="4612869"/>
                  <a:ext cx="217512" cy="97941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2" name="楕円 243">
                  <a:extLst>
                    <a:ext uri="{FF2B5EF4-FFF2-40B4-BE49-F238E27FC236}">
                      <a16:creationId xmlns:a16="http://schemas.microsoft.com/office/drawing/2014/main" id="{C9CF6E69-3FC7-8ECC-8216-C5C6E025757C}"/>
                    </a:ext>
                  </a:extLst>
                </p:cNvPr>
                <p:cNvSpPr/>
                <p:nvPr/>
              </p:nvSpPr>
              <p:spPr bwMode="auto">
                <a:xfrm>
                  <a:off x="4029833" y="4643981"/>
                  <a:ext cx="217512" cy="97941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00" name="グループ化 999">
                <a:extLst>
                  <a:ext uri="{FF2B5EF4-FFF2-40B4-BE49-F238E27FC236}">
                    <a16:creationId xmlns:a16="http://schemas.microsoft.com/office/drawing/2014/main" id="{C8201B96-89EF-29FB-DF65-296E1D0C6FEA}"/>
                  </a:ext>
                </a:extLst>
              </p:cNvPr>
              <p:cNvGrpSpPr/>
              <p:nvPr/>
            </p:nvGrpSpPr>
            <p:grpSpPr>
              <a:xfrm>
                <a:off x="1365109" y="4656702"/>
                <a:ext cx="358247" cy="457223"/>
                <a:chOff x="3723790" y="4500152"/>
                <a:chExt cx="371476" cy="540161"/>
              </a:xfrm>
            </p:grpSpPr>
            <p:sp>
              <p:nvSpPr>
                <p:cNvPr id="1016" name="正方形/長方形 1015">
                  <a:extLst>
                    <a:ext uri="{FF2B5EF4-FFF2-40B4-BE49-F238E27FC236}">
                      <a16:creationId xmlns:a16="http://schemas.microsoft.com/office/drawing/2014/main" id="{39E6C033-CD8B-84E1-C1E8-5A9083827A7E}"/>
                    </a:ext>
                  </a:extLst>
                </p:cNvPr>
                <p:cNvSpPr/>
                <p:nvPr/>
              </p:nvSpPr>
              <p:spPr>
                <a:xfrm>
                  <a:off x="3723791" y="4655736"/>
                  <a:ext cx="371475" cy="384577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7" name="台形 1016">
                  <a:extLst>
                    <a:ext uri="{FF2B5EF4-FFF2-40B4-BE49-F238E27FC236}">
                      <a16:creationId xmlns:a16="http://schemas.microsoft.com/office/drawing/2014/main" id="{5E97029C-1653-7DAF-8E42-0AC704FAD8B5}"/>
                    </a:ext>
                  </a:extLst>
                </p:cNvPr>
                <p:cNvSpPr/>
                <p:nvPr/>
              </p:nvSpPr>
              <p:spPr>
                <a:xfrm>
                  <a:off x="3723790" y="4547144"/>
                  <a:ext cx="371475" cy="108592"/>
                </a:xfrm>
                <a:prstGeom prst="trapezoid">
                  <a:avLst>
                    <a:gd name="adj" fmla="val 33771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8" name="台形 1017">
                  <a:extLst>
                    <a:ext uri="{FF2B5EF4-FFF2-40B4-BE49-F238E27FC236}">
                      <a16:creationId xmlns:a16="http://schemas.microsoft.com/office/drawing/2014/main" id="{601F1B09-B67D-5C5B-638A-FF462BF789AB}"/>
                    </a:ext>
                  </a:extLst>
                </p:cNvPr>
                <p:cNvSpPr/>
                <p:nvPr/>
              </p:nvSpPr>
              <p:spPr>
                <a:xfrm>
                  <a:off x="3839527" y="4595410"/>
                  <a:ext cx="135733" cy="60325"/>
                </a:xfrm>
                <a:prstGeom prst="trapezoid">
                  <a:avLst>
                    <a:gd name="adj" fmla="val 33771"/>
                  </a:avLst>
                </a:prstGeom>
                <a:solidFill>
                  <a:schemeClr val="accent5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9" name="四角形: 上の 2 つの角を丸める 1018">
                  <a:extLst>
                    <a:ext uri="{FF2B5EF4-FFF2-40B4-BE49-F238E27FC236}">
                      <a16:creationId xmlns:a16="http://schemas.microsoft.com/office/drawing/2014/main" id="{4494EAB6-0751-F773-67BF-3CAFD9BD236D}"/>
                    </a:ext>
                  </a:extLst>
                </p:cNvPr>
                <p:cNvSpPr/>
                <p:nvPr/>
              </p:nvSpPr>
              <p:spPr>
                <a:xfrm>
                  <a:off x="3756868" y="4500152"/>
                  <a:ext cx="302679" cy="45719"/>
                </a:xfrm>
                <a:prstGeom prst="round2SameRect">
                  <a:avLst>
                    <a:gd name="adj1" fmla="val 37795"/>
                    <a:gd name="adj2" fmla="val 0"/>
                  </a:avLst>
                </a:prstGeom>
                <a:solidFill>
                  <a:schemeClr val="accent5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01" name="グループ化 1000">
                <a:extLst>
                  <a:ext uri="{FF2B5EF4-FFF2-40B4-BE49-F238E27FC236}">
                    <a16:creationId xmlns:a16="http://schemas.microsoft.com/office/drawing/2014/main" id="{E4580464-348B-F9CF-F71E-9FFD1A963B3F}"/>
                  </a:ext>
                </a:extLst>
              </p:cNvPr>
              <p:cNvGrpSpPr/>
              <p:nvPr/>
            </p:nvGrpSpPr>
            <p:grpSpPr>
              <a:xfrm>
                <a:off x="1363962" y="5098714"/>
                <a:ext cx="486698" cy="317516"/>
                <a:chOff x="6306232" y="3841843"/>
                <a:chExt cx="598035" cy="390151"/>
              </a:xfrm>
            </p:grpSpPr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06657562-13C6-F1CE-1B46-4FA3A3657B7D}"/>
                    </a:ext>
                  </a:extLst>
                </p:cNvPr>
                <p:cNvSpPr/>
                <p:nvPr/>
              </p:nvSpPr>
              <p:spPr bwMode="auto">
                <a:xfrm>
                  <a:off x="6306232" y="3880041"/>
                  <a:ext cx="598034" cy="351953"/>
                </a:xfrm>
                <a:custGeom>
                  <a:avLst/>
                  <a:gdLst>
                    <a:gd name="connsiteX0" fmla="*/ 299022 w 598034"/>
                    <a:gd name="connsiteY0" fmla="*/ 0 h 351953"/>
                    <a:gd name="connsiteX1" fmla="*/ 598034 w 598034"/>
                    <a:gd name="connsiteY1" fmla="*/ 134099 h 351953"/>
                    <a:gd name="connsiteX2" fmla="*/ 421936 w 598034"/>
                    <a:gd name="connsiteY2" fmla="*/ 335968 h 351953"/>
                    <a:gd name="connsiteX3" fmla="*/ 393536 w 598034"/>
                    <a:gd name="connsiteY3" fmla="*/ 345388 h 351953"/>
                    <a:gd name="connsiteX4" fmla="*/ 299024 w 598034"/>
                    <a:gd name="connsiteY4" fmla="*/ 351953 h 351953"/>
                    <a:gd name="connsiteX5" fmla="*/ 221587 w 598034"/>
                    <a:gd name="connsiteY5" fmla="*/ 345190 h 351953"/>
                    <a:gd name="connsiteX6" fmla="*/ 189340 w 598034"/>
                    <a:gd name="connsiteY6" fmla="*/ 334014 h 351953"/>
                    <a:gd name="connsiteX7" fmla="*/ 9 w 598034"/>
                    <a:gd name="connsiteY7" fmla="*/ 134099 h 351953"/>
                    <a:gd name="connsiteX8" fmla="*/ 299022 w 598034"/>
                    <a:gd name="connsiteY8" fmla="*/ 0 h 351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8034" h="351953">
                      <a:moveTo>
                        <a:pt x="299022" y="0"/>
                      </a:moveTo>
                      <a:cubicBezTo>
                        <a:pt x="464162" y="0"/>
                        <a:pt x="598034" y="60038"/>
                        <a:pt x="598034" y="134099"/>
                      </a:cubicBezTo>
                      <a:cubicBezTo>
                        <a:pt x="598034" y="189644"/>
                        <a:pt x="527081" y="289507"/>
                        <a:pt x="421936" y="335968"/>
                      </a:cubicBezTo>
                      <a:lnTo>
                        <a:pt x="393536" y="345388"/>
                      </a:lnTo>
                      <a:lnTo>
                        <a:pt x="299024" y="351953"/>
                      </a:lnTo>
                      <a:lnTo>
                        <a:pt x="221587" y="345190"/>
                      </a:lnTo>
                      <a:lnTo>
                        <a:pt x="189340" y="334014"/>
                      </a:lnTo>
                      <a:cubicBezTo>
                        <a:pt x="80147" y="284298"/>
                        <a:pt x="976" y="179225"/>
                        <a:pt x="9" y="134099"/>
                      </a:cubicBezTo>
                      <a:cubicBezTo>
                        <a:pt x="-1281" y="73931"/>
                        <a:pt x="133882" y="0"/>
                        <a:pt x="2990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楕円 1005">
                  <a:extLst>
                    <a:ext uri="{FF2B5EF4-FFF2-40B4-BE49-F238E27FC236}">
                      <a16:creationId xmlns:a16="http://schemas.microsoft.com/office/drawing/2014/main" id="{EA0923EB-F962-F697-B68B-646B57CF0BFB}"/>
                    </a:ext>
                  </a:extLst>
                </p:cNvPr>
                <p:cNvSpPr/>
                <p:nvPr/>
              </p:nvSpPr>
              <p:spPr bwMode="auto">
                <a:xfrm>
                  <a:off x="6306242" y="3841843"/>
                  <a:ext cx="598025" cy="28926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FF7ABB88-3BD4-2F5B-818B-9F9F6412BFB3}"/>
                    </a:ext>
                  </a:extLst>
                </p:cNvPr>
                <p:cNvSpPr/>
                <p:nvPr/>
              </p:nvSpPr>
              <p:spPr bwMode="auto">
                <a:xfrm>
                  <a:off x="6328968" y="3893271"/>
                  <a:ext cx="552574" cy="235382"/>
                </a:xfrm>
                <a:custGeom>
                  <a:avLst/>
                  <a:gdLst>
                    <a:gd name="connsiteX0" fmla="*/ 276287 w 552574"/>
                    <a:gd name="connsiteY0" fmla="*/ 0 h 235382"/>
                    <a:gd name="connsiteX1" fmla="*/ 537694 w 552574"/>
                    <a:gd name="connsiteY1" fmla="*/ 114240 h 235382"/>
                    <a:gd name="connsiteX2" fmla="*/ 552574 w 552574"/>
                    <a:gd name="connsiteY2" fmla="*/ 145844 h 235382"/>
                    <a:gd name="connsiteX3" fmla="*/ 551802 w 552574"/>
                    <a:gd name="connsiteY3" fmla="*/ 147047 h 235382"/>
                    <a:gd name="connsiteX4" fmla="*/ 276287 w 552574"/>
                    <a:gd name="connsiteY4" fmla="*/ 235382 h 235382"/>
                    <a:gd name="connsiteX5" fmla="*/ 772 w 552574"/>
                    <a:gd name="connsiteY5" fmla="*/ 147047 h 235382"/>
                    <a:gd name="connsiteX6" fmla="*/ 0 w 552574"/>
                    <a:gd name="connsiteY6" fmla="*/ 145844 h 235382"/>
                    <a:gd name="connsiteX7" fmla="*/ 14880 w 552574"/>
                    <a:gd name="connsiteY7" fmla="*/ 114240 h 235382"/>
                    <a:gd name="connsiteX8" fmla="*/ 276287 w 552574"/>
                    <a:gd name="connsiteY8" fmla="*/ 0 h 235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2574" h="235382">
                      <a:moveTo>
                        <a:pt x="276287" y="0"/>
                      </a:moveTo>
                      <a:cubicBezTo>
                        <a:pt x="393800" y="0"/>
                        <a:pt x="494626" y="47106"/>
                        <a:pt x="537694" y="114240"/>
                      </a:cubicBezTo>
                      <a:lnTo>
                        <a:pt x="552574" y="145844"/>
                      </a:lnTo>
                      <a:lnTo>
                        <a:pt x="551802" y="147047"/>
                      </a:lnTo>
                      <a:cubicBezTo>
                        <a:pt x="506410" y="198958"/>
                        <a:pt x="400142" y="235382"/>
                        <a:pt x="276287" y="235382"/>
                      </a:cubicBezTo>
                      <a:cubicBezTo>
                        <a:pt x="152432" y="235382"/>
                        <a:pt x="46165" y="198958"/>
                        <a:pt x="772" y="147047"/>
                      </a:cubicBezTo>
                      <a:lnTo>
                        <a:pt x="0" y="145844"/>
                      </a:lnTo>
                      <a:lnTo>
                        <a:pt x="14880" y="114240"/>
                      </a:lnTo>
                      <a:cubicBezTo>
                        <a:pt x="57948" y="47106"/>
                        <a:pt x="158774" y="0"/>
                        <a:pt x="2762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08" name="グループ化 1007">
                  <a:extLst>
                    <a:ext uri="{FF2B5EF4-FFF2-40B4-BE49-F238E27FC236}">
                      <a16:creationId xmlns:a16="http://schemas.microsoft.com/office/drawing/2014/main" id="{7A14AC17-44BE-D2E9-32DF-A39E6C663C2F}"/>
                    </a:ext>
                  </a:extLst>
                </p:cNvPr>
                <p:cNvGrpSpPr/>
                <p:nvPr/>
              </p:nvGrpSpPr>
              <p:grpSpPr>
                <a:xfrm>
                  <a:off x="6411459" y="3928655"/>
                  <a:ext cx="387580" cy="135785"/>
                  <a:chOff x="6744264" y="3301633"/>
                  <a:chExt cx="506644" cy="260029"/>
                </a:xfrm>
                <a:solidFill>
                  <a:srgbClr val="C00000"/>
                </a:solidFill>
              </p:grpSpPr>
              <p:sp>
                <p:nvSpPr>
                  <p:cNvPr id="1009" name="楕円 1008">
                    <a:extLst>
                      <a:ext uri="{FF2B5EF4-FFF2-40B4-BE49-F238E27FC236}">
                        <a16:creationId xmlns:a16="http://schemas.microsoft.com/office/drawing/2014/main" id="{F3DBFC77-2CD7-82E5-4441-6DEA0A9647DA}"/>
                      </a:ext>
                    </a:extLst>
                  </p:cNvPr>
                  <p:cNvSpPr/>
                  <p:nvPr/>
                </p:nvSpPr>
                <p:spPr>
                  <a:xfrm rot="21266164">
                    <a:off x="6858562" y="3301633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楕円 1009">
                    <a:extLst>
                      <a:ext uri="{FF2B5EF4-FFF2-40B4-BE49-F238E27FC236}">
                        <a16:creationId xmlns:a16="http://schemas.microsoft.com/office/drawing/2014/main" id="{3C557099-5882-05FC-B7B4-AC4DDC9BE3EB}"/>
                      </a:ext>
                    </a:extLst>
                  </p:cNvPr>
                  <p:cNvSpPr/>
                  <p:nvPr/>
                </p:nvSpPr>
                <p:spPr>
                  <a:xfrm rot="984692">
                    <a:off x="7072875" y="3306395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1" name="楕円 1010">
                    <a:extLst>
                      <a:ext uri="{FF2B5EF4-FFF2-40B4-BE49-F238E27FC236}">
                        <a16:creationId xmlns:a16="http://schemas.microsoft.com/office/drawing/2014/main" id="{CE0D0491-16FF-51C7-FAD8-ECBCD1BA9A6F}"/>
                      </a:ext>
                    </a:extLst>
                  </p:cNvPr>
                  <p:cNvSpPr/>
                  <p:nvPr/>
                </p:nvSpPr>
                <p:spPr>
                  <a:xfrm rot="984692">
                    <a:off x="6980007" y="3408787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2" name="楕円 1011">
                    <a:extLst>
                      <a:ext uri="{FF2B5EF4-FFF2-40B4-BE49-F238E27FC236}">
                        <a16:creationId xmlns:a16="http://schemas.microsoft.com/office/drawing/2014/main" id="{8884E5D9-A176-EEAB-F670-0E431E9D9226}"/>
                      </a:ext>
                    </a:extLst>
                  </p:cNvPr>
                  <p:cNvSpPr/>
                  <p:nvPr/>
                </p:nvSpPr>
                <p:spPr>
                  <a:xfrm rot="984692">
                    <a:off x="7187176" y="3430217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3" name="楕円 1012">
                    <a:extLst>
                      <a:ext uri="{FF2B5EF4-FFF2-40B4-BE49-F238E27FC236}">
                        <a16:creationId xmlns:a16="http://schemas.microsoft.com/office/drawing/2014/main" id="{23077C6B-5D13-4C63-B7F2-36FDF8D4CAF3}"/>
                      </a:ext>
                    </a:extLst>
                  </p:cNvPr>
                  <p:cNvSpPr/>
                  <p:nvPr/>
                </p:nvSpPr>
                <p:spPr>
                  <a:xfrm rot="984692">
                    <a:off x="6744264" y="3434979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4" name="楕円 1013">
                    <a:extLst>
                      <a:ext uri="{FF2B5EF4-FFF2-40B4-BE49-F238E27FC236}">
                        <a16:creationId xmlns:a16="http://schemas.microsoft.com/office/drawing/2014/main" id="{79B3B95E-0066-37B1-0C20-272D67C48EA9}"/>
                      </a:ext>
                    </a:extLst>
                  </p:cNvPr>
                  <p:cNvSpPr/>
                  <p:nvPr/>
                </p:nvSpPr>
                <p:spPr>
                  <a:xfrm rot="20826540">
                    <a:off x="6894282" y="3515943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5" name="楕円 1014">
                    <a:extLst>
                      <a:ext uri="{FF2B5EF4-FFF2-40B4-BE49-F238E27FC236}">
                        <a16:creationId xmlns:a16="http://schemas.microsoft.com/office/drawing/2014/main" id="{41470B9F-B8D4-50A7-9EDA-D58B14F764FE}"/>
                      </a:ext>
                    </a:extLst>
                  </p:cNvPr>
                  <p:cNvSpPr/>
                  <p:nvPr/>
                </p:nvSpPr>
                <p:spPr>
                  <a:xfrm rot="20826540">
                    <a:off x="7099069" y="3511181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37AC3CDF-46C5-47C8-F54A-C45125C419E1}"/>
                  </a:ext>
                </a:extLst>
              </p:cNvPr>
              <p:cNvGrpSpPr/>
              <p:nvPr/>
            </p:nvGrpSpPr>
            <p:grpSpPr>
              <a:xfrm>
                <a:off x="668068" y="5161492"/>
                <a:ext cx="461417" cy="291480"/>
                <a:chOff x="1046541" y="4818076"/>
                <a:chExt cx="461417" cy="291480"/>
              </a:xfrm>
            </p:grpSpPr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2742851F-FAF1-871F-1300-899936C86A25}"/>
                    </a:ext>
                  </a:extLst>
                </p:cNvPr>
                <p:cNvSpPr/>
                <p:nvPr/>
              </p:nvSpPr>
              <p:spPr>
                <a:xfrm rot="6168896">
                  <a:off x="1132528" y="4732089"/>
                  <a:ext cx="289443" cy="461417"/>
                </a:xfrm>
                <a:custGeom>
                  <a:avLst/>
                  <a:gdLst>
                    <a:gd name="connsiteX0" fmla="*/ 0 w 289443"/>
                    <a:gd name="connsiteY0" fmla="*/ 122647 h 461417"/>
                    <a:gd name="connsiteX1" fmla="*/ 11309 w 289443"/>
                    <a:gd name="connsiteY1" fmla="*/ 32874 h 461417"/>
                    <a:gd name="connsiteX2" fmla="*/ 24243 w 289443"/>
                    <a:gd name="connsiteY2" fmla="*/ 0 h 461417"/>
                    <a:gd name="connsiteX3" fmla="*/ 70494 w 289443"/>
                    <a:gd name="connsiteY3" fmla="*/ 2062 h 461417"/>
                    <a:gd name="connsiteX4" fmla="*/ 165150 w 289443"/>
                    <a:gd name="connsiteY4" fmla="*/ 29288 h 461417"/>
                    <a:gd name="connsiteX5" fmla="*/ 191202 w 289443"/>
                    <a:gd name="connsiteY5" fmla="*/ 43080 h 461417"/>
                    <a:gd name="connsiteX6" fmla="*/ 181989 w 289443"/>
                    <a:gd name="connsiteY6" fmla="*/ 122647 h 461417"/>
                    <a:gd name="connsiteX7" fmla="*/ 284391 w 289443"/>
                    <a:gd name="connsiteY7" fmla="*/ 409393 h 461417"/>
                    <a:gd name="connsiteX8" fmla="*/ 289443 w 289443"/>
                    <a:gd name="connsiteY8" fmla="*/ 414286 h 461417"/>
                    <a:gd name="connsiteX9" fmla="*/ 264271 w 289443"/>
                    <a:gd name="connsiteY9" fmla="*/ 448798 h 461417"/>
                    <a:gd name="connsiteX10" fmla="*/ 244470 w 289443"/>
                    <a:gd name="connsiteY10" fmla="*/ 461417 h 461417"/>
                    <a:gd name="connsiteX11" fmla="*/ 219392 w 289443"/>
                    <a:gd name="connsiteY11" fmla="*/ 453633 h 461417"/>
                    <a:gd name="connsiteX12" fmla="*/ 0 w 289443"/>
                    <a:gd name="connsiteY12" fmla="*/ 122647 h 461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9443" h="461417">
                      <a:moveTo>
                        <a:pt x="0" y="122647"/>
                      </a:moveTo>
                      <a:cubicBezTo>
                        <a:pt x="0" y="91649"/>
                        <a:pt x="3927" y="61568"/>
                        <a:pt x="11309" y="32874"/>
                      </a:cubicBezTo>
                      <a:lnTo>
                        <a:pt x="24243" y="0"/>
                      </a:lnTo>
                      <a:lnTo>
                        <a:pt x="70494" y="2062"/>
                      </a:lnTo>
                      <a:cubicBezTo>
                        <a:pt x="102267" y="7402"/>
                        <a:pt x="133966" y="16574"/>
                        <a:pt x="165150" y="29288"/>
                      </a:cubicBezTo>
                      <a:lnTo>
                        <a:pt x="191202" y="43080"/>
                      </a:lnTo>
                      <a:lnTo>
                        <a:pt x="181989" y="122647"/>
                      </a:lnTo>
                      <a:cubicBezTo>
                        <a:pt x="181989" y="228234"/>
                        <a:pt x="218835" y="329313"/>
                        <a:pt x="284391" y="409393"/>
                      </a:cubicBezTo>
                      <a:lnTo>
                        <a:pt x="289443" y="414286"/>
                      </a:lnTo>
                      <a:lnTo>
                        <a:pt x="264271" y="448798"/>
                      </a:lnTo>
                      <a:lnTo>
                        <a:pt x="244470" y="461417"/>
                      </a:lnTo>
                      <a:lnTo>
                        <a:pt x="219392" y="453633"/>
                      </a:lnTo>
                      <a:cubicBezTo>
                        <a:pt x="90464" y="399101"/>
                        <a:pt x="0" y="271438"/>
                        <a:pt x="0" y="12264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0A736066-0E81-36BF-6033-BFBA98AB48FC}"/>
                    </a:ext>
                  </a:extLst>
                </p:cNvPr>
                <p:cNvSpPr/>
                <p:nvPr/>
              </p:nvSpPr>
              <p:spPr>
                <a:xfrm rot="6168896">
                  <a:off x="1172133" y="4785357"/>
                  <a:ext cx="220384" cy="428013"/>
                </a:xfrm>
                <a:custGeom>
                  <a:avLst/>
                  <a:gdLst>
                    <a:gd name="connsiteX0" fmla="*/ 0 w 220384"/>
                    <a:gd name="connsiteY0" fmla="*/ 62139 h 428013"/>
                    <a:gd name="connsiteX1" fmla="*/ 6930 w 220384"/>
                    <a:gd name="connsiteY1" fmla="*/ 0 h 428013"/>
                    <a:gd name="connsiteX2" fmla="*/ 96091 w 220384"/>
                    <a:gd name="connsiteY2" fmla="*/ 25645 h 428013"/>
                    <a:gd name="connsiteX3" fmla="*/ 122143 w 220384"/>
                    <a:gd name="connsiteY3" fmla="*/ 39437 h 428013"/>
                    <a:gd name="connsiteX4" fmla="*/ 112930 w 220384"/>
                    <a:gd name="connsiteY4" fmla="*/ 119004 h 428013"/>
                    <a:gd name="connsiteX5" fmla="*/ 215332 w 220384"/>
                    <a:gd name="connsiteY5" fmla="*/ 405750 h 428013"/>
                    <a:gd name="connsiteX6" fmla="*/ 220384 w 220384"/>
                    <a:gd name="connsiteY6" fmla="*/ 410643 h 428013"/>
                    <a:gd name="connsiteX7" fmla="*/ 207715 w 220384"/>
                    <a:gd name="connsiteY7" fmla="*/ 428013 h 428013"/>
                    <a:gd name="connsiteX8" fmla="*/ 130720 w 220384"/>
                    <a:gd name="connsiteY8" fmla="*/ 375245 h 428013"/>
                    <a:gd name="connsiteX9" fmla="*/ 0 w 220384"/>
                    <a:gd name="connsiteY9" fmla="*/ 62139 h 42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0384" h="428013">
                      <a:moveTo>
                        <a:pt x="0" y="62139"/>
                      </a:moveTo>
                      <a:lnTo>
                        <a:pt x="6930" y="0"/>
                      </a:lnTo>
                      <a:lnTo>
                        <a:pt x="96091" y="25645"/>
                      </a:lnTo>
                      <a:lnTo>
                        <a:pt x="122143" y="39437"/>
                      </a:lnTo>
                      <a:lnTo>
                        <a:pt x="112930" y="119004"/>
                      </a:lnTo>
                      <a:cubicBezTo>
                        <a:pt x="112930" y="224591"/>
                        <a:pt x="149776" y="325670"/>
                        <a:pt x="215332" y="405750"/>
                      </a:cubicBezTo>
                      <a:lnTo>
                        <a:pt x="220384" y="410643"/>
                      </a:lnTo>
                      <a:lnTo>
                        <a:pt x="207715" y="428013"/>
                      </a:lnTo>
                      <a:lnTo>
                        <a:pt x="130720" y="375245"/>
                      </a:lnTo>
                      <a:cubicBezTo>
                        <a:pt x="50886" y="300822"/>
                        <a:pt x="0" y="188193"/>
                        <a:pt x="0" y="62139"/>
                      </a:cubicBezTo>
                      <a:close/>
                    </a:path>
                  </a:pathLst>
                </a:custGeom>
                <a:solidFill>
                  <a:srgbClr val="262626">
                    <a:alpha val="50196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082" name="四角形: 角を丸くする 433">
              <a:extLst>
                <a:ext uri="{FF2B5EF4-FFF2-40B4-BE49-F238E27FC236}">
                  <a16:creationId xmlns:a16="http://schemas.microsoft.com/office/drawing/2014/main" id="{EA3FD853-6BDC-D73B-56F3-71D5795A82FB}"/>
                </a:ext>
              </a:extLst>
            </p:cNvPr>
            <p:cNvSpPr/>
            <p:nvPr/>
          </p:nvSpPr>
          <p:spPr>
            <a:xfrm rot="1977044" flipH="1">
              <a:off x="2707035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6" name="四角形: 角を丸くする 433">
              <a:extLst>
                <a:ext uri="{FF2B5EF4-FFF2-40B4-BE49-F238E27FC236}">
                  <a16:creationId xmlns:a16="http://schemas.microsoft.com/office/drawing/2014/main" id="{0E188AF8-69B6-E023-A73E-73977A5D1355}"/>
                </a:ext>
              </a:extLst>
            </p:cNvPr>
            <p:cNvSpPr/>
            <p:nvPr/>
          </p:nvSpPr>
          <p:spPr>
            <a:xfrm rot="19622956">
              <a:off x="1193676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8" name="楕円 277">
              <a:extLst>
                <a:ext uri="{FF2B5EF4-FFF2-40B4-BE49-F238E27FC236}">
                  <a16:creationId xmlns:a16="http://schemas.microsoft.com/office/drawing/2014/main" id="{E327809B-4BCC-35C1-ECC3-CB89121D87C7}"/>
                </a:ext>
              </a:extLst>
            </p:cNvPr>
            <p:cNvSpPr/>
            <p:nvPr/>
          </p:nvSpPr>
          <p:spPr bwMode="auto">
            <a:xfrm>
              <a:off x="1221873" y="6031224"/>
              <a:ext cx="434892" cy="344635"/>
            </a:xfrm>
            <a:custGeom>
              <a:avLst/>
              <a:gdLst>
                <a:gd name="connsiteX0" fmla="*/ 0 w 736498"/>
                <a:gd name="connsiteY0" fmla="*/ 165149 h 330298"/>
                <a:gd name="connsiteX1" fmla="*/ 368249 w 736498"/>
                <a:gd name="connsiteY1" fmla="*/ 0 h 330298"/>
                <a:gd name="connsiteX2" fmla="*/ 736498 w 736498"/>
                <a:gd name="connsiteY2" fmla="*/ 165149 h 330298"/>
                <a:gd name="connsiteX3" fmla="*/ 368249 w 736498"/>
                <a:gd name="connsiteY3" fmla="*/ 330298 h 330298"/>
                <a:gd name="connsiteX4" fmla="*/ 0 w 736498"/>
                <a:gd name="connsiteY4" fmla="*/ 165149 h 330298"/>
                <a:gd name="connsiteX0" fmla="*/ 11 w 736509"/>
                <a:gd name="connsiteY0" fmla="*/ 165149 h 444598"/>
                <a:gd name="connsiteX1" fmla="*/ 368260 w 736509"/>
                <a:gd name="connsiteY1" fmla="*/ 0 h 444598"/>
                <a:gd name="connsiteX2" fmla="*/ 736509 w 736509"/>
                <a:gd name="connsiteY2" fmla="*/ 165149 h 444598"/>
                <a:gd name="connsiteX3" fmla="*/ 377785 w 736509"/>
                <a:gd name="connsiteY3" fmla="*/ 444598 h 444598"/>
                <a:gd name="connsiteX4" fmla="*/ 11 w 736509"/>
                <a:gd name="connsiteY4" fmla="*/ 165149 h 444598"/>
                <a:gd name="connsiteX0" fmla="*/ 11 w 736509"/>
                <a:gd name="connsiteY0" fmla="*/ 165149 h 444598"/>
                <a:gd name="connsiteX1" fmla="*/ 368260 w 736509"/>
                <a:gd name="connsiteY1" fmla="*/ 0 h 444598"/>
                <a:gd name="connsiteX2" fmla="*/ 736509 w 736509"/>
                <a:gd name="connsiteY2" fmla="*/ 165149 h 444598"/>
                <a:gd name="connsiteX3" fmla="*/ 377785 w 736509"/>
                <a:gd name="connsiteY3" fmla="*/ 444598 h 444598"/>
                <a:gd name="connsiteX4" fmla="*/ 11 w 736509"/>
                <a:gd name="connsiteY4" fmla="*/ 165149 h 44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509" h="444598">
                  <a:moveTo>
                    <a:pt x="11" y="165149"/>
                  </a:moveTo>
                  <a:cubicBezTo>
                    <a:pt x="-1577" y="91049"/>
                    <a:pt x="164882" y="0"/>
                    <a:pt x="368260" y="0"/>
                  </a:cubicBezTo>
                  <a:cubicBezTo>
                    <a:pt x="571638" y="0"/>
                    <a:pt x="736509" y="73940"/>
                    <a:pt x="736509" y="165149"/>
                  </a:cubicBezTo>
                  <a:cubicBezTo>
                    <a:pt x="736509" y="256358"/>
                    <a:pt x="693082" y="444598"/>
                    <a:pt x="377785" y="444598"/>
                  </a:cubicBezTo>
                  <a:cubicBezTo>
                    <a:pt x="62488" y="444598"/>
                    <a:pt x="1599" y="239249"/>
                    <a:pt x="11" y="16514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楕円 1088">
              <a:extLst>
                <a:ext uri="{FF2B5EF4-FFF2-40B4-BE49-F238E27FC236}">
                  <a16:creationId xmlns:a16="http://schemas.microsoft.com/office/drawing/2014/main" id="{C17F4486-18CF-05D3-A182-CB4297B0DDF1}"/>
                </a:ext>
              </a:extLst>
            </p:cNvPr>
            <p:cNvSpPr/>
            <p:nvPr/>
          </p:nvSpPr>
          <p:spPr bwMode="auto">
            <a:xfrm>
              <a:off x="1221880" y="6021318"/>
              <a:ext cx="434886" cy="22389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フリーフォーム: 図形 1089">
              <a:extLst>
                <a:ext uri="{FF2B5EF4-FFF2-40B4-BE49-F238E27FC236}">
                  <a16:creationId xmlns:a16="http://schemas.microsoft.com/office/drawing/2014/main" id="{4BB1DA1C-5950-9105-9A26-39C7BEF1FB16}"/>
                </a:ext>
              </a:extLst>
            </p:cNvPr>
            <p:cNvSpPr/>
            <p:nvPr/>
          </p:nvSpPr>
          <p:spPr bwMode="auto">
            <a:xfrm>
              <a:off x="1241343" y="6117164"/>
              <a:ext cx="395961" cy="133119"/>
            </a:xfrm>
            <a:custGeom>
              <a:avLst/>
              <a:gdLst>
                <a:gd name="connsiteX0" fmla="*/ 212178 w 424356"/>
                <a:gd name="connsiteY0" fmla="*/ 0 h 142665"/>
                <a:gd name="connsiteX1" fmla="*/ 376959 w 424356"/>
                <a:gd name="connsiteY1" fmla="*/ 35140 h 142665"/>
                <a:gd name="connsiteX2" fmla="*/ 424356 w 424356"/>
                <a:gd name="connsiteY2" fmla="*/ 71333 h 142665"/>
                <a:gd name="connsiteX3" fmla="*/ 376959 w 424356"/>
                <a:gd name="connsiteY3" fmla="*/ 107525 h 142665"/>
                <a:gd name="connsiteX4" fmla="*/ 212178 w 424356"/>
                <a:gd name="connsiteY4" fmla="*/ 142665 h 142665"/>
                <a:gd name="connsiteX5" fmla="*/ 47397 w 424356"/>
                <a:gd name="connsiteY5" fmla="*/ 107525 h 142665"/>
                <a:gd name="connsiteX6" fmla="*/ 0 w 424356"/>
                <a:gd name="connsiteY6" fmla="*/ 71333 h 142665"/>
                <a:gd name="connsiteX7" fmla="*/ 47397 w 424356"/>
                <a:gd name="connsiteY7" fmla="*/ 35140 h 142665"/>
                <a:gd name="connsiteX8" fmla="*/ 212178 w 424356"/>
                <a:gd name="connsiteY8" fmla="*/ 0 h 14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4356" h="142665">
                  <a:moveTo>
                    <a:pt x="212178" y="0"/>
                  </a:moveTo>
                  <a:cubicBezTo>
                    <a:pt x="276529" y="0"/>
                    <a:pt x="334788" y="13429"/>
                    <a:pt x="376959" y="35140"/>
                  </a:cubicBezTo>
                  <a:lnTo>
                    <a:pt x="424356" y="71333"/>
                  </a:lnTo>
                  <a:lnTo>
                    <a:pt x="376959" y="107525"/>
                  </a:lnTo>
                  <a:cubicBezTo>
                    <a:pt x="334788" y="129237"/>
                    <a:pt x="276529" y="142665"/>
                    <a:pt x="212178" y="142665"/>
                  </a:cubicBezTo>
                  <a:cubicBezTo>
                    <a:pt x="147827" y="142665"/>
                    <a:pt x="89568" y="129237"/>
                    <a:pt x="47397" y="107525"/>
                  </a:cubicBezTo>
                  <a:lnTo>
                    <a:pt x="0" y="71333"/>
                  </a:lnTo>
                  <a:lnTo>
                    <a:pt x="47397" y="35140"/>
                  </a:lnTo>
                  <a:cubicBezTo>
                    <a:pt x="89568" y="13429"/>
                    <a:pt x="147827" y="0"/>
                    <a:pt x="212178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月 1099">
              <a:extLst>
                <a:ext uri="{FF2B5EF4-FFF2-40B4-BE49-F238E27FC236}">
                  <a16:creationId xmlns:a16="http://schemas.microsoft.com/office/drawing/2014/main" id="{D22AC03A-A851-35F0-7725-9A363AD9C895}"/>
                </a:ext>
              </a:extLst>
            </p:cNvPr>
            <p:cNvSpPr/>
            <p:nvPr/>
          </p:nvSpPr>
          <p:spPr>
            <a:xfrm rot="5400000">
              <a:off x="1618361" y="4364424"/>
              <a:ext cx="121443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月 1100">
              <a:extLst>
                <a:ext uri="{FF2B5EF4-FFF2-40B4-BE49-F238E27FC236}">
                  <a16:creationId xmlns:a16="http://schemas.microsoft.com/office/drawing/2014/main" id="{171B9F39-4FDC-AE01-29E4-581E59746BCE}"/>
                </a:ext>
              </a:extLst>
            </p:cNvPr>
            <p:cNvSpPr/>
            <p:nvPr/>
          </p:nvSpPr>
          <p:spPr>
            <a:xfrm rot="5400000">
              <a:off x="2213674" y="4364425"/>
              <a:ext cx="121442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10" name="月 1109">
            <a:extLst>
              <a:ext uri="{FF2B5EF4-FFF2-40B4-BE49-F238E27FC236}">
                <a16:creationId xmlns:a16="http://schemas.microsoft.com/office/drawing/2014/main" id="{FB1BA26F-CCE4-71DE-58E1-220F651E5A39}"/>
              </a:ext>
            </a:extLst>
          </p:cNvPr>
          <p:cNvSpPr/>
          <p:nvPr/>
        </p:nvSpPr>
        <p:spPr>
          <a:xfrm rot="16200000">
            <a:off x="7582363" y="1263330"/>
            <a:ext cx="45719" cy="289908"/>
          </a:xfrm>
          <a:prstGeom prst="moon">
            <a:avLst/>
          </a:prstGeom>
          <a:solidFill>
            <a:schemeClr val="tx1"/>
          </a:solidFill>
          <a:ln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1" name="月 1110">
            <a:extLst>
              <a:ext uri="{FF2B5EF4-FFF2-40B4-BE49-F238E27FC236}">
                <a16:creationId xmlns:a16="http://schemas.microsoft.com/office/drawing/2014/main" id="{D8EBB58A-AC2B-2703-CFAB-E7F5148C9EAD}"/>
              </a:ext>
            </a:extLst>
          </p:cNvPr>
          <p:cNvSpPr/>
          <p:nvPr/>
        </p:nvSpPr>
        <p:spPr>
          <a:xfrm rot="16200000">
            <a:off x="8177675" y="1263329"/>
            <a:ext cx="45719" cy="289908"/>
          </a:xfrm>
          <a:prstGeom prst="moon">
            <a:avLst/>
          </a:prstGeom>
          <a:solidFill>
            <a:schemeClr val="tx1"/>
          </a:solidFill>
          <a:ln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37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2C7D8-2C38-2166-1686-9BB57D5AA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CBB2C2-72BC-89EA-4F98-7B0C8B6937D9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給食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、食事を運ぶ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イラスト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05" name="グループ化 1104">
            <a:extLst>
              <a:ext uri="{FF2B5EF4-FFF2-40B4-BE49-F238E27FC236}">
                <a16:creationId xmlns:a16="http://schemas.microsoft.com/office/drawing/2014/main" id="{209D4F7A-6E21-07DA-F8E4-754ED6E23BC2}"/>
              </a:ext>
            </a:extLst>
          </p:cNvPr>
          <p:cNvGrpSpPr/>
          <p:nvPr/>
        </p:nvGrpSpPr>
        <p:grpSpPr>
          <a:xfrm>
            <a:off x="6959305" y="3740650"/>
            <a:ext cx="1978395" cy="2777138"/>
            <a:chOff x="6959305" y="3740650"/>
            <a:chExt cx="1978395" cy="2777138"/>
          </a:xfrm>
        </p:grpSpPr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A30DB46F-87DB-D02F-F0AC-00737DEB3277}"/>
                </a:ext>
              </a:extLst>
            </p:cNvPr>
            <p:cNvGrpSpPr/>
            <p:nvPr/>
          </p:nvGrpSpPr>
          <p:grpSpPr>
            <a:xfrm>
              <a:off x="6959305" y="3740650"/>
              <a:ext cx="1978395" cy="2434685"/>
              <a:chOff x="3957251" y="833609"/>
              <a:chExt cx="1978395" cy="2434685"/>
            </a:xfrm>
          </p:grpSpPr>
          <p:sp>
            <p:nvSpPr>
              <p:cNvPr id="677" name="四角形: 上の 2 つの角を丸める 7">
                <a:extLst>
                  <a:ext uri="{FF2B5EF4-FFF2-40B4-BE49-F238E27FC236}">
                    <a16:creationId xmlns:a16="http://schemas.microsoft.com/office/drawing/2014/main" id="{D2808650-7761-6D16-E40B-D7D49186B43F}"/>
                  </a:ext>
                </a:extLst>
              </p:cNvPr>
              <p:cNvSpPr/>
              <p:nvPr/>
            </p:nvSpPr>
            <p:spPr bwMode="auto">
              <a:xfrm>
                <a:off x="4447917" y="2415705"/>
                <a:ext cx="894657" cy="659531"/>
              </a:xfrm>
              <a:custGeom>
                <a:avLst/>
                <a:gdLst>
                  <a:gd name="connsiteX0" fmla="*/ 329766 w 894656"/>
                  <a:gd name="connsiteY0" fmla="*/ 0 h 659531"/>
                  <a:gd name="connsiteX1" fmla="*/ 564891 w 894656"/>
                  <a:gd name="connsiteY1" fmla="*/ 0 h 659531"/>
                  <a:gd name="connsiteX2" fmla="*/ 894657 w 894656"/>
                  <a:gd name="connsiteY2" fmla="*/ 329766 h 659531"/>
                  <a:gd name="connsiteX3" fmla="*/ 894656 w 894656"/>
                  <a:gd name="connsiteY3" fmla="*/ 659531 h 659531"/>
                  <a:gd name="connsiteX4" fmla="*/ 894656 w 894656"/>
                  <a:gd name="connsiteY4" fmla="*/ 659531 h 659531"/>
                  <a:gd name="connsiteX5" fmla="*/ 0 w 894656"/>
                  <a:gd name="connsiteY5" fmla="*/ 659531 h 659531"/>
                  <a:gd name="connsiteX6" fmla="*/ 0 w 894656"/>
                  <a:gd name="connsiteY6" fmla="*/ 659531 h 659531"/>
                  <a:gd name="connsiteX7" fmla="*/ 0 w 894656"/>
                  <a:gd name="connsiteY7" fmla="*/ 329766 h 659531"/>
                  <a:gd name="connsiteX8" fmla="*/ 329766 w 894656"/>
                  <a:gd name="connsiteY8" fmla="*/ 0 h 659531"/>
                  <a:gd name="connsiteX0" fmla="*/ 329766 w 894657"/>
                  <a:gd name="connsiteY0" fmla="*/ 0 h 745256"/>
                  <a:gd name="connsiteX1" fmla="*/ 564891 w 894657"/>
                  <a:gd name="connsiteY1" fmla="*/ 0 h 745256"/>
                  <a:gd name="connsiteX2" fmla="*/ 894657 w 894657"/>
                  <a:gd name="connsiteY2" fmla="*/ 329766 h 745256"/>
                  <a:gd name="connsiteX3" fmla="*/ 894656 w 894657"/>
                  <a:gd name="connsiteY3" fmla="*/ 659531 h 745256"/>
                  <a:gd name="connsiteX4" fmla="*/ 894656 w 894657"/>
                  <a:gd name="connsiteY4" fmla="*/ 659531 h 745256"/>
                  <a:gd name="connsiteX5" fmla="*/ 509588 w 894657"/>
                  <a:gd name="connsiteY5" fmla="*/ 745256 h 745256"/>
                  <a:gd name="connsiteX6" fmla="*/ 0 w 894657"/>
                  <a:gd name="connsiteY6" fmla="*/ 659531 h 745256"/>
                  <a:gd name="connsiteX7" fmla="*/ 0 w 894657"/>
                  <a:gd name="connsiteY7" fmla="*/ 659531 h 745256"/>
                  <a:gd name="connsiteX8" fmla="*/ 0 w 894657"/>
                  <a:gd name="connsiteY8" fmla="*/ 329766 h 745256"/>
                  <a:gd name="connsiteX9" fmla="*/ 329766 w 894657"/>
                  <a:gd name="connsiteY9" fmla="*/ 0 h 745256"/>
                  <a:gd name="connsiteX0" fmla="*/ 509588 w 894657"/>
                  <a:gd name="connsiteY0" fmla="*/ 745256 h 836696"/>
                  <a:gd name="connsiteX1" fmla="*/ 0 w 894657"/>
                  <a:gd name="connsiteY1" fmla="*/ 659531 h 836696"/>
                  <a:gd name="connsiteX2" fmla="*/ 0 w 894657"/>
                  <a:gd name="connsiteY2" fmla="*/ 659531 h 836696"/>
                  <a:gd name="connsiteX3" fmla="*/ 0 w 894657"/>
                  <a:gd name="connsiteY3" fmla="*/ 329766 h 836696"/>
                  <a:gd name="connsiteX4" fmla="*/ 329766 w 894657"/>
                  <a:gd name="connsiteY4" fmla="*/ 0 h 836696"/>
                  <a:gd name="connsiteX5" fmla="*/ 564891 w 894657"/>
                  <a:gd name="connsiteY5" fmla="*/ 0 h 836696"/>
                  <a:gd name="connsiteX6" fmla="*/ 894657 w 894657"/>
                  <a:gd name="connsiteY6" fmla="*/ 329766 h 836696"/>
                  <a:gd name="connsiteX7" fmla="*/ 894656 w 894657"/>
                  <a:gd name="connsiteY7" fmla="*/ 659531 h 836696"/>
                  <a:gd name="connsiteX8" fmla="*/ 894656 w 894657"/>
                  <a:gd name="connsiteY8" fmla="*/ 659531 h 836696"/>
                  <a:gd name="connsiteX9" fmla="*/ 601028 w 894657"/>
                  <a:gd name="connsiteY9" fmla="*/ 836696 h 836696"/>
                  <a:gd name="connsiteX0" fmla="*/ 0 w 894657"/>
                  <a:gd name="connsiteY0" fmla="*/ 659531 h 836696"/>
                  <a:gd name="connsiteX1" fmla="*/ 0 w 894657"/>
                  <a:gd name="connsiteY1" fmla="*/ 659531 h 836696"/>
                  <a:gd name="connsiteX2" fmla="*/ 0 w 894657"/>
                  <a:gd name="connsiteY2" fmla="*/ 329766 h 836696"/>
                  <a:gd name="connsiteX3" fmla="*/ 329766 w 894657"/>
                  <a:gd name="connsiteY3" fmla="*/ 0 h 836696"/>
                  <a:gd name="connsiteX4" fmla="*/ 564891 w 894657"/>
                  <a:gd name="connsiteY4" fmla="*/ 0 h 836696"/>
                  <a:gd name="connsiteX5" fmla="*/ 894657 w 894657"/>
                  <a:gd name="connsiteY5" fmla="*/ 329766 h 836696"/>
                  <a:gd name="connsiteX6" fmla="*/ 894656 w 894657"/>
                  <a:gd name="connsiteY6" fmla="*/ 659531 h 836696"/>
                  <a:gd name="connsiteX7" fmla="*/ 894656 w 894657"/>
                  <a:gd name="connsiteY7" fmla="*/ 659531 h 836696"/>
                  <a:gd name="connsiteX8" fmla="*/ 601028 w 894657"/>
                  <a:gd name="connsiteY8" fmla="*/ 836696 h 836696"/>
                  <a:gd name="connsiteX0" fmla="*/ 0 w 894657"/>
                  <a:gd name="connsiteY0" fmla="*/ 659531 h 659531"/>
                  <a:gd name="connsiteX1" fmla="*/ 0 w 894657"/>
                  <a:gd name="connsiteY1" fmla="*/ 659531 h 659531"/>
                  <a:gd name="connsiteX2" fmla="*/ 0 w 894657"/>
                  <a:gd name="connsiteY2" fmla="*/ 329766 h 659531"/>
                  <a:gd name="connsiteX3" fmla="*/ 329766 w 894657"/>
                  <a:gd name="connsiteY3" fmla="*/ 0 h 659531"/>
                  <a:gd name="connsiteX4" fmla="*/ 564891 w 894657"/>
                  <a:gd name="connsiteY4" fmla="*/ 0 h 659531"/>
                  <a:gd name="connsiteX5" fmla="*/ 894657 w 894657"/>
                  <a:gd name="connsiteY5" fmla="*/ 329766 h 659531"/>
                  <a:gd name="connsiteX6" fmla="*/ 894656 w 894657"/>
                  <a:gd name="connsiteY6" fmla="*/ 659531 h 659531"/>
                  <a:gd name="connsiteX7" fmla="*/ 894656 w 894657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4657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564891" y="0"/>
                    </a:lnTo>
                    <a:cubicBezTo>
                      <a:pt x="747016" y="0"/>
                      <a:pt x="894657" y="147641"/>
                      <a:pt x="894657" y="329766"/>
                    </a:cubicBezTo>
                    <a:cubicBezTo>
                      <a:pt x="894657" y="439688"/>
                      <a:pt x="894656" y="549609"/>
                      <a:pt x="894656" y="659531"/>
                    </a:cubicBezTo>
                    <a:lnTo>
                      <a:pt x="894656" y="659531"/>
                    </a:lnTo>
                  </a:path>
                </a:pathLst>
              </a:custGeom>
              <a:solidFill>
                <a:srgbClr val="00B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四角形: 上の 2 つの角を丸める 598">
                <a:extLst>
                  <a:ext uri="{FF2B5EF4-FFF2-40B4-BE49-F238E27FC236}">
                    <a16:creationId xmlns:a16="http://schemas.microsoft.com/office/drawing/2014/main" id="{E3E34FE5-0B7A-10EF-1B93-9A4D72E9BA11}"/>
                  </a:ext>
                </a:extLst>
              </p:cNvPr>
              <p:cNvSpPr/>
              <p:nvPr/>
            </p:nvSpPr>
            <p:spPr bwMode="auto">
              <a:xfrm>
                <a:off x="4343841" y="2291880"/>
                <a:ext cx="1102809" cy="659531"/>
              </a:xfrm>
              <a:custGeom>
                <a:avLst/>
                <a:gdLst>
                  <a:gd name="connsiteX0" fmla="*/ 329766 w 1102808"/>
                  <a:gd name="connsiteY0" fmla="*/ 0 h 659531"/>
                  <a:gd name="connsiteX1" fmla="*/ 773043 w 1102808"/>
                  <a:gd name="connsiteY1" fmla="*/ 0 h 659531"/>
                  <a:gd name="connsiteX2" fmla="*/ 1102809 w 1102808"/>
                  <a:gd name="connsiteY2" fmla="*/ 329766 h 659531"/>
                  <a:gd name="connsiteX3" fmla="*/ 1102808 w 1102808"/>
                  <a:gd name="connsiteY3" fmla="*/ 659531 h 659531"/>
                  <a:gd name="connsiteX4" fmla="*/ 1102808 w 1102808"/>
                  <a:gd name="connsiteY4" fmla="*/ 659531 h 659531"/>
                  <a:gd name="connsiteX5" fmla="*/ 0 w 1102808"/>
                  <a:gd name="connsiteY5" fmla="*/ 659531 h 659531"/>
                  <a:gd name="connsiteX6" fmla="*/ 0 w 1102808"/>
                  <a:gd name="connsiteY6" fmla="*/ 659531 h 659531"/>
                  <a:gd name="connsiteX7" fmla="*/ 0 w 1102808"/>
                  <a:gd name="connsiteY7" fmla="*/ 329766 h 659531"/>
                  <a:gd name="connsiteX8" fmla="*/ 329766 w 1102808"/>
                  <a:gd name="connsiteY8" fmla="*/ 0 h 659531"/>
                  <a:gd name="connsiteX0" fmla="*/ 329766 w 1102809"/>
                  <a:gd name="connsiteY0" fmla="*/ 0 h 688121"/>
                  <a:gd name="connsiteX1" fmla="*/ 773043 w 1102809"/>
                  <a:gd name="connsiteY1" fmla="*/ 0 h 688121"/>
                  <a:gd name="connsiteX2" fmla="*/ 1102809 w 1102809"/>
                  <a:gd name="connsiteY2" fmla="*/ 329766 h 688121"/>
                  <a:gd name="connsiteX3" fmla="*/ 1102808 w 1102809"/>
                  <a:gd name="connsiteY3" fmla="*/ 659531 h 688121"/>
                  <a:gd name="connsiteX4" fmla="*/ 1102808 w 1102809"/>
                  <a:gd name="connsiteY4" fmla="*/ 659531 h 688121"/>
                  <a:gd name="connsiteX5" fmla="*/ 556514 w 1102809"/>
                  <a:gd name="connsiteY5" fmla="*/ 688106 h 688121"/>
                  <a:gd name="connsiteX6" fmla="*/ 0 w 1102809"/>
                  <a:gd name="connsiteY6" fmla="*/ 659531 h 688121"/>
                  <a:gd name="connsiteX7" fmla="*/ 0 w 1102809"/>
                  <a:gd name="connsiteY7" fmla="*/ 659531 h 688121"/>
                  <a:gd name="connsiteX8" fmla="*/ 0 w 1102809"/>
                  <a:gd name="connsiteY8" fmla="*/ 329766 h 688121"/>
                  <a:gd name="connsiteX9" fmla="*/ 329766 w 1102809"/>
                  <a:gd name="connsiteY9" fmla="*/ 0 h 688121"/>
                  <a:gd name="connsiteX0" fmla="*/ 556514 w 1102809"/>
                  <a:gd name="connsiteY0" fmla="*/ 688106 h 779546"/>
                  <a:gd name="connsiteX1" fmla="*/ 0 w 1102809"/>
                  <a:gd name="connsiteY1" fmla="*/ 659531 h 779546"/>
                  <a:gd name="connsiteX2" fmla="*/ 0 w 1102809"/>
                  <a:gd name="connsiteY2" fmla="*/ 659531 h 779546"/>
                  <a:gd name="connsiteX3" fmla="*/ 0 w 1102809"/>
                  <a:gd name="connsiteY3" fmla="*/ 329766 h 779546"/>
                  <a:gd name="connsiteX4" fmla="*/ 329766 w 1102809"/>
                  <a:gd name="connsiteY4" fmla="*/ 0 h 779546"/>
                  <a:gd name="connsiteX5" fmla="*/ 773043 w 1102809"/>
                  <a:gd name="connsiteY5" fmla="*/ 0 h 779546"/>
                  <a:gd name="connsiteX6" fmla="*/ 1102809 w 1102809"/>
                  <a:gd name="connsiteY6" fmla="*/ 329766 h 779546"/>
                  <a:gd name="connsiteX7" fmla="*/ 1102808 w 1102809"/>
                  <a:gd name="connsiteY7" fmla="*/ 659531 h 779546"/>
                  <a:gd name="connsiteX8" fmla="*/ 1102808 w 1102809"/>
                  <a:gd name="connsiteY8" fmla="*/ 659531 h 779546"/>
                  <a:gd name="connsiteX9" fmla="*/ 647954 w 1102809"/>
                  <a:gd name="connsiteY9" fmla="*/ 779546 h 779546"/>
                  <a:gd name="connsiteX0" fmla="*/ 0 w 1102809"/>
                  <a:gd name="connsiteY0" fmla="*/ 659531 h 779546"/>
                  <a:gd name="connsiteX1" fmla="*/ 0 w 1102809"/>
                  <a:gd name="connsiteY1" fmla="*/ 659531 h 779546"/>
                  <a:gd name="connsiteX2" fmla="*/ 0 w 1102809"/>
                  <a:gd name="connsiteY2" fmla="*/ 329766 h 779546"/>
                  <a:gd name="connsiteX3" fmla="*/ 329766 w 1102809"/>
                  <a:gd name="connsiteY3" fmla="*/ 0 h 779546"/>
                  <a:gd name="connsiteX4" fmla="*/ 773043 w 1102809"/>
                  <a:gd name="connsiteY4" fmla="*/ 0 h 779546"/>
                  <a:gd name="connsiteX5" fmla="*/ 1102809 w 1102809"/>
                  <a:gd name="connsiteY5" fmla="*/ 329766 h 779546"/>
                  <a:gd name="connsiteX6" fmla="*/ 1102808 w 1102809"/>
                  <a:gd name="connsiteY6" fmla="*/ 659531 h 779546"/>
                  <a:gd name="connsiteX7" fmla="*/ 1102808 w 1102809"/>
                  <a:gd name="connsiteY7" fmla="*/ 659531 h 779546"/>
                  <a:gd name="connsiteX8" fmla="*/ 647954 w 1102809"/>
                  <a:gd name="connsiteY8" fmla="*/ 779546 h 779546"/>
                  <a:gd name="connsiteX0" fmla="*/ 0 w 1102809"/>
                  <a:gd name="connsiteY0" fmla="*/ 659531 h 659531"/>
                  <a:gd name="connsiteX1" fmla="*/ 0 w 1102809"/>
                  <a:gd name="connsiteY1" fmla="*/ 659531 h 659531"/>
                  <a:gd name="connsiteX2" fmla="*/ 0 w 1102809"/>
                  <a:gd name="connsiteY2" fmla="*/ 329766 h 659531"/>
                  <a:gd name="connsiteX3" fmla="*/ 329766 w 1102809"/>
                  <a:gd name="connsiteY3" fmla="*/ 0 h 659531"/>
                  <a:gd name="connsiteX4" fmla="*/ 773043 w 1102809"/>
                  <a:gd name="connsiteY4" fmla="*/ 0 h 659531"/>
                  <a:gd name="connsiteX5" fmla="*/ 1102809 w 1102809"/>
                  <a:gd name="connsiteY5" fmla="*/ 329766 h 659531"/>
                  <a:gd name="connsiteX6" fmla="*/ 1102808 w 1102809"/>
                  <a:gd name="connsiteY6" fmla="*/ 659531 h 659531"/>
                  <a:gd name="connsiteX7" fmla="*/ 1102808 w 1102809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809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773043" y="0"/>
                    </a:lnTo>
                    <a:cubicBezTo>
                      <a:pt x="955168" y="0"/>
                      <a:pt x="1102809" y="147641"/>
                      <a:pt x="1102809" y="329766"/>
                    </a:cubicBezTo>
                    <a:cubicBezTo>
                      <a:pt x="1102809" y="439688"/>
                      <a:pt x="1102808" y="549609"/>
                      <a:pt x="1102808" y="659531"/>
                    </a:cubicBezTo>
                    <a:lnTo>
                      <a:pt x="1102808" y="659531"/>
                    </a:lnTo>
                  </a:path>
                </a:pathLst>
              </a:custGeom>
              <a:solidFill>
                <a:srgbClr val="00B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79" name="直線コネクタ 678">
                <a:extLst>
                  <a:ext uri="{FF2B5EF4-FFF2-40B4-BE49-F238E27FC236}">
                    <a16:creationId xmlns:a16="http://schemas.microsoft.com/office/drawing/2014/main" id="{8CF10A7A-289F-8F19-C28F-CD5BFBBF4F5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41108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noFill/>
                <a:round/>
                <a:headEnd/>
                <a:tailEnd/>
              </a:ln>
              <a:effectLst/>
            </p:spPr>
          </p:cxnSp>
          <p:cxnSp>
            <p:nvCxnSpPr>
              <p:cNvPr id="681" name="直線コネクタ 680">
                <a:extLst>
                  <a:ext uri="{FF2B5EF4-FFF2-40B4-BE49-F238E27FC236}">
                    <a16:creationId xmlns:a16="http://schemas.microsoft.com/office/drawing/2014/main" id="{CB46E714-8DCE-54B3-F739-BB0FCC1B753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450520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noFill/>
                <a:round/>
                <a:headEnd/>
                <a:tailEnd/>
              </a:ln>
              <a:effectLst/>
            </p:spPr>
          </p:cxnSp>
          <p:sp>
            <p:nvSpPr>
              <p:cNvPr id="682" name="四角形: 上の 2 つの角を丸める 142">
                <a:extLst>
                  <a:ext uri="{FF2B5EF4-FFF2-40B4-BE49-F238E27FC236}">
                    <a16:creationId xmlns:a16="http://schemas.microsoft.com/office/drawing/2014/main" id="{BB9A3ABB-4600-2BE5-FF09-CE137AEA9C99}"/>
                  </a:ext>
                </a:extLst>
              </p:cNvPr>
              <p:cNvSpPr/>
              <p:nvPr/>
            </p:nvSpPr>
            <p:spPr bwMode="auto">
              <a:xfrm rot="2051111">
                <a:off x="4149797" y="2463233"/>
                <a:ext cx="331002" cy="742128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31002 w 331002"/>
                  <a:gd name="connsiteY0" fmla="*/ 356504 h 670099"/>
                  <a:gd name="connsiteX1" fmla="*/ 152417 w 331002"/>
                  <a:gd name="connsiteY1" fmla="*/ 670099 h 670099"/>
                  <a:gd name="connsiteX2" fmla="*/ 152417 w 331002"/>
                  <a:gd name="connsiteY2" fmla="*/ 670099 h 670099"/>
                  <a:gd name="connsiteX3" fmla="*/ 0 w 331002"/>
                  <a:gd name="connsiteY3" fmla="*/ 517682 h 670099"/>
                  <a:gd name="connsiteX4" fmla="*/ 20280 w 331002"/>
                  <a:gd name="connsiteY4" fmla="*/ 0 h 670099"/>
                  <a:gd name="connsiteX0" fmla="*/ 331002 w 331002"/>
                  <a:gd name="connsiteY0" fmla="*/ 340034 h 653629"/>
                  <a:gd name="connsiteX1" fmla="*/ 152417 w 331002"/>
                  <a:gd name="connsiteY1" fmla="*/ 653629 h 653629"/>
                  <a:gd name="connsiteX2" fmla="*/ 152417 w 331002"/>
                  <a:gd name="connsiteY2" fmla="*/ 653629 h 653629"/>
                  <a:gd name="connsiteX3" fmla="*/ 0 w 331002"/>
                  <a:gd name="connsiteY3" fmla="*/ 501212 h 653629"/>
                  <a:gd name="connsiteX4" fmla="*/ 9873 w 331002"/>
                  <a:gd name="connsiteY4" fmla="*/ 0 h 653629"/>
                  <a:gd name="connsiteX0" fmla="*/ 331002 w 331002"/>
                  <a:gd name="connsiteY0" fmla="*/ 344152 h 657747"/>
                  <a:gd name="connsiteX1" fmla="*/ 152417 w 331002"/>
                  <a:gd name="connsiteY1" fmla="*/ 657747 h 657747"/>
                  <a:gd name="connsiteX2" fmla="*/ 152417 w 331002"/>
                  <a:gd name="connsiteY2" fmla="*/ 657747 h 657747"/>
                  <a:gd name="connsiteX3" fmla="*/ 0 w 331002"/>
                  <a:gd name="connsiteY3" fmla="*/ 505330 h 657747"/>
                  <a:gd name="connsiteX4" fmla="*/ 12475 w 331002"/>
                  <a:gd name="connsiteY4" fmla="*/ 0 h 657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002" h="657747">
                    <a:moveTo>
                      <a:pt x="331002" y="344152"/>
                    </a:moveTo>
                    <a:cubicBezTo>
                      <a:pt x="331002" y="428330"/>
                      <a:pt x="236595" y="657747"/>
                      <a:pt x="152417" y="657747"/>
                    </a:cubicBezTo>
                    <a:lnTo>
                      <a:pt x="152417" y="657747"/>
                    </a:lnTo>
                    <a:cubicBezTo>
                      <a:pt x="68239" y="657747"/>
                      <a:pt x="0" y="589508"/>
                      <a:pt x="0" y="505330"/>
                    </a:cubicBezTo>
                    <a:lnTo>
                      <a:pt x="12475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四角形: 角を丸くする 682">
                <a:extLst>
                  <a:ext uri="{FF2B5EF4-FFF2-40B4-BE49-F238E27FC236}">
                    <a16:creationId xmlns:a16="http://schemas.microsoft.com/office/drawing/2014/main" id="{D2256B1E-61C1-06AB-FEFF-17A9735836C1}"/>
                  </a:ext>
                </a:extLst>
              </p:cNvPr>
              <p:cNvSpPr/>
              <p:nvPr/>
            </p:nvSpPr>
            <p:spPr>
              <a:xfrm rot="18900000">
                <a:off x="3957251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4" name="四角形: 上の 2 つの角を丸める 142">
                <a:extLst>
                  <a:ext uri="{FF2B5EF4-FFF2-40B4-BE49-F238E27FC236}">
                    <a16:creationId xmlns:a16="http://schemas.microsoft.com/office/drawing/2014/main" id="{1AD3054E-B2F4-614F-127C-4546E8486D02}"/>
                  </a:ext>
                </a:extLst>
              </p:cNvPr>
              <p:cNvSpPr/>
              <p:nvPr/>
            </p:nvSpPr>
            <p:spPr bwMode="auto">
              <a:xfrm rot="19262789" flipH="1">
                <a:off x="5330446" y="2439703"/>
                <a:ext cx="359725" cy="808813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  <a:gd name="connsiteX0" fmla="*/ 359725 w 359725"/>
                  <a:gd name="connsiteY0" fmla="*/ 315613 h 670099"/>
                  <a:gd name="connsiteX1" fmla="*/ 152417 w 359725"/>
                  <a:gd name="connsiteY1" fmla="*/ 670099 h 670099"/>
                  <a:gd name="connsiteX2" fmla="*/ 152417 w 359725"/>
                  <a:gd name="connsiteY2" fmla="*/ 670099 h 670099"/>
                  <a:gd name="connsiteX3" fmla="*/ 0 w 359725"/>
                  <a:gd name="connsiteY3" fmla="*/ 517682 h 670099"/>
                  <a:gd name="connsiteX4" fmla="*/ 20280 w 359725"/>
                  <a:gd name="connsiteY4" fmla="*/ 0 h 670099"/>
                  <a:gd name="connsiteX0" fmla="*/ 359725 w 359725"/>
                  <a:gd name="connsiteY0" fmla="*/ 312868 h 667354"/>
                  <a:gd name="connsiteX1" fmla="*/ 152417 w 359725"/>
                  <a:gd name="connsiteY1" fmla="*/ 667354 h 667354"/>
                  <a:gd name="connsiteX2" fmla="*/ 152417 w 359725"/>
                  <a:gd name="connsiteY2" fmla="*/ 667354 h 667354"/>
                  <a:gd name="connsiteX3" fmla="*/ 0 w 359725"/>
                  <a:gd name="connsiteY3" fmla="*/ 514937 h 667354"/>
                  <a:gd name="connsiteX4" fmla="*/ 19925 w 359725"/>
                  <a:gd name="connsiteY4" fmla="*/ 0 h 667354"/>
                  <a:gd name="connsiteX0" fmla="*/ 359725 w 359725"/>
                  <a:gd name="connsiteY0" fmla="*/ 308604 h 663090"/>
                  <a:gd name="connsiteX1" fmla="*/ 152417 w 359725"/>
                  <a:gd name="connsiteY1" fmla="*/ 663090 h 663090"/>
                  <a:gd name="connsiteX2" fmla="*/ 152417 w 359725"/>
                  <a:gd name="connsiteY2" fmla="*/ 663090 h 663090"/>
                  <a:gd name="connsiteX3" fmla="*/ 0 w 359725"/>
                  <a:gd name="connsiteY3" fmla="*/ 510673 h 663090"/>
                  <a:gd name="connsiteX4" fmla="*/ 21068 w 359725"/>
                  <a:gd name="connsiteY4" fmla="*/ 0 h 663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725" h="663090">
                    <a:moveTo>
                      <a:pt x="359725" y="308604"/>
                    </a:moveTo>
                    <a:cubicBezTo>
                      <a:pt x="359725" y="392782"/>
                      <a:pt x="236595" y="663090"/>
                      <a:pt x="152417" y="663090"/>
                    </a:cubicBezTo>
                    <a:lnTo>
                      <a:pt x="152417" y="663090"/>
                    </a:lnTo>
                    <a:cubicBezTo>
                      <a:pt x="68239" y="663090"/>
                      <a:pt x="0" y="594851"/>
                      <a:pt x="0" y="510673"/>
                    </a:cubicBezTo>
                    <a:lnTo>
                      <a:pt x="21068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四角形: 角を丸くする 684">
                <a:extLst>
                  <a:ext uri="{FF2B5EF4-FFF2-40B4-BE49-F238E27FC236}">
                    <a16:creationId xmlns:a16="http://schemas.microsoft.com/office/drawing/2014/main" id="{40B531F4-7089-5860-9571-AA6C90390452}"/>
                  </a:ext>
                </a:extLst>
              </p:cNvPr>
              <p:cNvSpPr/>
              <p:nvPr/>
            </p:nvSpPr>
            <p:spPr>
              <a:xfrm rot="2700000" flipH="1">
                <a:off x="5646199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C462BF64-D2DC-B9A2-F8E1-74F68323F7E2}"/>
                  </a:ext>
                </a:extLst>
              </p:cNvPr>
              <p:cNvGrpSpPr/>
              <p:nvPr/>
            </p:nvGrpSpPr>
            <p:grpSpPr>
              <a:xfrm>
                <a:off x="4236491" y="833609"/>
                <a:ext cx="1331771" cy="1575174"/>
                <a:chOff x="4236491" y="833609"/>
                <a:chExt cx="1331771" cy="1575174"/>
              </a:xfrm>
            </p:grpSpPr>
            <p:sp>
              <p:nvSpPr>
                <p:cNvPr id="688" name="楕円 687">
                  <a:extLst>
                    <a:ext uri="{FF2B5EF4-FFF2-40B4-BE49-F238E27FC236}">
                      <a16:creationId xmlns:a16="http://schemas.microsoft.com/office/drawing/2014/main" id="{343D5648-822D-415C-DDA2-DFBC85D68050}"/>
                    </a:ext>
                  </a:extLst>
                </p:cNvPr>
                <p:cNvSpPr/>
                <p:nvPr/>
              </p:nvSpPr>
              <p:spPr bwMode="auto">
                <a:xfrm>
                  <a:off x="4248430" y="833609"/>
                  <a:ext cx="1304973" cy="122629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90" name="グループ化 689">
                  <a:extLst>
                    <a:ext uri="{FF2B5EF4-FFF2-40B4-BE49-F238E27FC236}">
                      <a16:creationId xmlns:a16="http://schemas.microsoft.com/office/drawing/2014/main" id="{A2061AA5-0847-B2CC-D129-31C812F0D170}"/>
                    </a:ext>
                  </a:extLst>
                </p:cNvPr>
                <p:cNvGrpSpPr/>
                <p:nvPr/>
              </p:nvGrpSpPr>
              <p:grpSpPr>
                <a:xfrm>
                  <a:off x="4236491" y="98372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724" name="グループ化 723">
                    <a:extLst>
                      <a:ext uri="{FF2B5EF4-FFF2-40B4-BE49-F238E27FC236}">
                        <a16:creationId xmlns:a16="http://schemas.microsoft.com/office/drawing/2014/main" id="{70C75371-3C91-96E2-DD70-DFB2A2A0E4E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732" name="楕円 731">
                      <a:extLst>
                        <a:ext uri="{FF2B5EF4-FFF2-40B4-BE49-F238E27FC236}">
                          <a16:creationId xmlns:a16="http://schemas.microsoft.com/office/drawing/2014/main" id="{7CAFE52E-D4C9-2FCE-DCD9-2E0FEC9361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3" name="楕円 732">
                      <a:extLst>
                        <a:ext uri="{FF2B5EF4-FFF2-40B4-BE49-F238E27FC236}">
                          <a16:creationId xmlns:a16="http://schemas.microsoft.com/office/drawing/2014/main" id="{429B0623-FF2D-36CE-4657-A31B67EA70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25" name="グループ化 724">
                    <a:extLst>
                      <a:ext uri="{FF2B5EF4-FFF2-40B4-BE49-F238E27FC236}">
                        <a16:creationId xmlns:a16="http://schemas.microsoft.com/office/drawing/2014/main" id="{01BFFA7B-2451-F5CF-A574-E1CA78F1A25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729" name="楕円 728">
                      <a:extLst>
                        <a:ext uri="{FF2B5EF4-FFF2-40B4-BE49-F238E27FC236}">
                          <a16:creationId xmlns:a16="http://schemas.microsoft.com/office/drawing/2014/main" id="{B38DCF65-4211-2235-AD4A-F691DA2A56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1" name="楕円 730">
                      <a:extLst>
                        <a:ext uri="{FF2B5EF4-FFF2-40B4-BE49-F238E27FC236}">
                          <a16:creationId xmlns:a16="http://schemas.microsoft.com/office/drawing/2014/main" id="{0559CCDD-7D8A-8816-50BA-74FCA1A07F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26" name="台形 725">
                    <a:extLst>
                      <a:ext uri="{FF2B5EF4-FFF2-40B4-BE49-F238E27FC236}">
                        <a16:creationId xmlns:a16="http://schemas.microsoft.com/office/drawing/2014/main" id="{4DD8B668-F984-208B-C8DA-0FF3F19799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楕円 726">
                    <a:extLst>
                      <a:ext uri="{FF2B5EF4-FFF2-40B4-BE49-F238E27FC236}">
                        <a16:creationId xmlns:a16="http://schemas.microsoft.com/office/drawing/2014/main" id="{E925568C-7D73-F2BB-A9C2-DB24BE7C12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楕円 727">
                    <a:extLst>
                      <a:ext uri="{FF2B5EF4-FFF2-40B4-BE49-F238E27FC236}">
                        <a16:creationId xmlns:a16="http://schemas.microsoft.com/office/drawing/2014/main" id="{F8F807AE-6624-FD48-DDD1-819F8282E3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512362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1" name="二等辺三角形 16">
                  <a:extLst>
                    <a:ext uri="{FF2B5EF4-FFF2-40B4-BE49-F238E27FC236}">
                      <a16:creationId xmlns:a16="http://schemas.microsoft.com/office/drawing/2014/main" id="{63C4E6D7-4BA0-9CAD-2776-02533ADD8AF0}"/>
                    </a:ext>
                  </a:extLst>
                </p:cNvPr>
                <p:cNvSpPr/>
                <p:nvPr/>
              </p:nvSpPr>
              <p:spPr bwMode="auto">
                <a:xfrm rot="10800000" flipH="1" flipV="1">
                  <a:off x="4793869" y="2026115"/>
                  <a:ext cx="220952" cy="86532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2" name="四角形: 角を丸くする 691">
                  <a:extLst>
                    <a:ext uri="{FF2B5EF4-FFF2-40B4-BE49-F238E27FC236}">
                      <a16:creationId xmlns:a16="http://schemas.microsoft.com/office/drawing/2014/main" id="{4CB08E54-46C7-7DBB-F14F-FD8C1A64682F}"/>
                    </a:ext>
                  </a:extLst>
                </p:cNvPr>
                <p:cNvSpPr/>
                <p:nvPr/>
              </p:nvSpPr>
              <p:spPr bwMode="auto">
                <a:xfrm>
                  <a:off x="4551781" y="1570305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四角形: 角を丸くする 694">
                  <a:extLst>
                    <a:ext uri="{FF2B5EF4-FFF2-40B4-BE49-F238E27FC236}">
                      <a16:creationId xmlns:a16="http://schemas.microsoft.com/office/drawing/2014/main" id="{B5C5E1F4-8271-D64A-597A-6C0EDD6A8AA2}"/>
                    </a:ext>
                  </a:extLst>
                </p:cNvPr>
                <p:cNvSpPr/>
                <p:nvPr/>
              </p:nvSpPr>
              <p:spPr bwMode="auto">
                <a:xfrm>
                  <a:off x="5124403" y="1570305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8" name="グループ化 707">
                  <a:extLst>
                    <a:ext uri="{FF2B5EF4-FFF2-40B4-BE49-F238E27FC236}">
                      <a16:creationId xmlns:a16="http://schemas.microsoft.com/office/drawing/2014/main" id="{B3F805EF-338A-7FEF-D307-8C26171C00BF}"/>
                    </a:ext>
                  </a:extLst>
                </p:cNvPr>
                <p:cNvGrpSpPr/>
                <p:nvPr/>
              </p:nvGrpSpPr>
              <p:grpSpPr>
                <a:xfrm>
                  <a:off x="4450830" y="1433563"/>
                  <a:ext cx="886772" cy="45720"/>
                  <a:chOff x="7208675" y="4734850"/>
                  <a:chExt cx="886772" cy="81342"/>
                </a:xfrm>
              </p:grpSpPr>
              <p:sp>
                <p:nvSpPr>
                  <p:cNvPr id="720" name="フリーフォーム: 図形 719">
                    <a:extLst>
                      <a:ext uri="{FF2B5EF4-FFF2-40B4-BE49-F238E27FC236}">
                        <a16:creationId xmlns:a16="http://schemas.microsoft.com/office/drawing/2014/main" id="{7C58BB98-147F-43A7-675B-09B7880ECDC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7208675" y="4734850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B254F383-EE12-C41F-7DA6-6999D36A211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7763506" y="4734852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B5DD9D59-5BA3-DFDD-5E51-E0CEA10FBA03}"/>
                  </a:ext>
                </a:extLst>
              </p:cNvPr>
              <p:cNvSpPr/>
              <p:nvPr/>
            </p:nvSpPr>
            <p:spPr bwMode="auto">
              <a:xfrm>
                <a:off x="4701098" y="2265644"/>
                <a:ext cx="385684" cy="182043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42919"/>
                  <a:gd name="connsiteY0" fmla="*/ 0 h 280602"/>
                  <a:gd name="connsiteX1" fmla="*/ 482229 w 542919"/>
                  <a:gd name="connsiteY1" fmla="*/ 254267 h 280602"/>
                  <a:gd name="connsiteX2" fmla="*/ 316924 w 542919"/>
                  <a:gd name="connsiteY2" fmla="*/ 254598 h 280602"/>
                  <a:gd name="connsiteX3" fmla="*/ 271463 w 542919"/>
                  <a:gd name="connsiteY3" fmla="*/ 224472 h 280602"/>
                  <a:gd name="connsiteX4" fmla="*/ 226001 w 542919"/>
                  <a:gd name="connsiteY4" fmla="*/ 254598 h 280602"/>
                  <a:gd name="connsiteX5" fmla="*/ 60695 w 542919"/>
                  <a:gd name="connsiteY5" fmla="*/ 254267 h 280602"/>
                  <a:gd name="connsiteX6" fmla="*/ 5 w 542919"/>
                  <a:gd name="connsiteY6" fmla="*/ 1 h 280602"/>
                  <a:gd name="connsiteX7" fmla="*/ 63018 w 542919"/>
                  <a:gd name="connsiteY7" fmla="*/ 49269 h 280602"/>
                  <a:gd name="connsiteX8" fmla="*/ 147744 w 542919"/>
                  <a:gd name="connsiteY8" fmla="*/ 103495 h 280602"/>
                  <a:gd name="connsiteX9" fmla="*/ 237068 w 542919"/>
                  <a:gd name="connsiteY9" fmla="*/ 149756 h 280602"/>
                  <a:gd name="connsiteX10" fmla="*/ 271462 w 542919"/>
                  <a:gd name="connsiteY10" fmla="*/ 163638 h 280602"/>
                  <a:gd name="connsiteX11" fmla="*/ 305856 w 542919"/>
                  <a:gd name="connsiteY11" fmla="*/ 149756 h 280602"/>
                  <a:gd name="connsiteX12" fmla="*/ 395180 w 542919"/>
                  <a:gd name="connsiteY12" fmla="*/ 103494 h 280602"/>
                  <a:gd name="connsiteX13" fmla="*/ 479906 w 542919"/>
                  <a:gd name="connsiteY13" fmla="*/ 49268 h 280602"/>
                  <a:gd name="connsiteX14" fmla="*/ 542920 w 542919"/>
                  <a:gd name="connsiteY14" fmla="*/ 0 h 280602"/>
                  <a:gd name="connsiteX0" fmla="*/ 542920 w 542920"/>
                  <a:gd name="connsiteY0" fmla="*/ 0 h 275205"/>
                  <a:gd name="connsiteX1" fmla="*/ 482229 w 542920"/>
                  <a:gd name="connsiteY1" fmla="*/ 254267 h 275205"/>
                  <a:gd name="connsiteX2" fmla="*/ 316924 w 542920"/>
                  <a:gd name="connsiteY2" fmla="*/ 254598 h 275205"/>
                  <a:gd name="connsiteX3" fmla="*/ 271463 w 542920"/>
                  <a:gd name="connsiteY3" fmla="*/ 224472 h 275205"/>
                  <a:gd name="connsiteX4" fmla="*/ 60695 w 542920"/>
                  <a:gd name="connsiteY4" fmla="*/ 254267 h 275205"/>
                  <a:gd name="connsiteX5" fmla="*/ 5 w 542920"/>
                  <a:gd name="connsiteY5" fmla="*/ 1 h 275205"/>
                  <a:gd name="connsiteX6" fmla="*/ 63018 w 542920"/>
                  <a:gd name="connsiteY6" fmla="*/ 49269 h 275205"/>
                  <a:gd name="connsiteX7" fmla="*/ 147744 w 542920"/>
                  <a:gd name="connsiteY7" fmla="*/ 103495 h 275205"/>
                  <a:gd name="connsiteX8" fmla="*/ 237068 w 542920"/>
                  <a:gd name="connsiteY8" fmla="*/ 149756 h 275205"/>
                  <a:gd name="connsiteX9" fmla="*/ 271462 w 542920"/>
                  <a:gd name="connsiteY9" fmla="*/ 163638 h 275205"/>
                  <a:gd name="connsiteX10" fmla="*/ 305856 w 542920"/>
                  <a:gd name="connsiteY10" fmla="*/ 149756 h 275205"/>
                  <a:gd name="connsiteX11" fmla="*/ 395180 w 542920"/>
                  <a:gd name="connsiteY11" fmla="*/ 103494 h 275205"/>
                  <a:gd name="connsiteX12" fmla="*/ 479906 w 542920"/>
                  <a:gd name="connsiteY12" fmla="*/ 49268 h 275205"/>
                  <a:gd name="connsiteX13" fmla="*/ 542920 w 542920"/>
                  <a:gd name="connsiteY13" fmla="*/ 0 h 275205"/>
                  <a:gd name="connsiteX0" fmla="*/ 542920 w 542920"/>
                  <a:gd name="connsiteY0" fmla="*/ 0 h 265598"/>
                  <a:gd name="connsiteX1" fmla="*/ 482229 w 542920"/>
                  <a:gd name="connsiteY1" fmla="*/ 254267 h 265598"/>
                  <a:gd name="connsiteX2" fmla="*/ 271463 w 542920"/>
                  <a:gd name="connsiteY2" fmla="*/ 224472 h 265598"/>
                  <a:gd name="connsiteX3" fmla="*/ 60695 w 542920"/>
                  <a:gd name="connsiteY3" fmla="*/ 254267 h 265598"/>
                  <a:gd name="connsiteX4" fmla="*/ 5 w 542920"/>
                  <a:gd name="connsiteY4" fmla="*/ 1 h 265598"/>
                  <a:gd name="connsiteX5" fmla="*/ 63018 w 542920"/>
                  <a:gd name="connsiteY5" fmla="*/ 49269 h 265598"/>
                  <a:gd name="connsiteX6" fmla="*/ 147744 w 542920"/>
                  <a:gd name="connsiteY6" fmla="*/ 103495 h 265598"/>
                  <a:gd name="connsiteX7" fmla="*/ 237068 w 542920"/>
                  <a:gd name="connsiteY7" fmla="*/ 149756 h 265598"/>
                  <a:gd name="connsiteX8" fmla="*/ 271462 w 542920"/>
                  <a:gd name="connsiteY8" fmla="*/ 163638 h 265598"/>
                  <a:gd name="connsiteX9" fmla="*/ 305856 w 542920"/>
                  <a:gd name="connsiteY9" fmla="*/ 149756 h 265598"/>
                  <a:gd name="connsiteX10" fmla="*/ 395180 w 542920"/>
                  <a:gd name="connsiteY10" fmla="*/ 103494 h 265598"/>
                  <a:gd name="connsiteX11" fmla="*/ 479906 w 542920"/>
                  <a:gd name="connsiteY11" fmla="*/ 49268 h 265598"/>
                  <a:gd name="connsiteX12" fmla="*/ 542920 w 542920"/>
                  <a:gd name="connsiteY12" fmla="*/ 0 h 265598"/>
                  <a:gd name="connsiteX0" fmla="*/ 542920 w 542920"/>
                  <a:gd name="connsiteY0" fmla="*/ 0 h 262397"/>
                  <a:gd name="connsiteX1" fmla="*/ 482229 w 542920"/>
                  <a:gd name="connsiteY1" fmla="*/ 254267 h 262397"/>
                  <a:gd name="connsiteX2" fmla="*/ 268110 w 542920"/>
                  <a:gd name="connsiteY2" fmla="*/ 204359 h 262397"/>
                  <a:gd name="connsiteX3" fmla="*/ 60695 w 542920"/>
                  <a:gd name="connsiteY3" fmla="*/ 254267 h 262397"/>
                  <a:gd name="connsiteX4" fmla="*/ 5 w 542920"/>
                  <a:gd name="connsiteY4" fmla="*/ 1 h 262397"/>
                  <a:gd name="connsiteX5" fmla="*/ 63018 w 542920"/>
                  <a:gd name="connsiteY5" fmla="*/ 49269 h 262397"/>
                  <a:gd name="connsiteX6" fmla="*/ 147744 w 542920"/>
                  <a:gd name="connsiteY6" fmla="*/ 103495 h 262397"/>
                  <a:gd name="connsiteX7" fmla="*/ 237068 w 542920"/>
                  <a:gd name="connsiteY7" fmla="*/ 149756 h 262397"/>
                  <a:gd name="connsiteX8" fmla="*/ 271462 w 542920"/>
                  <a:gd name="connsiteY8" fmla="*/ 163638 h 262397"/>
                  <a:gd name="connsiteX9" fmla="*/ 305856 w 542920"/>
                  <a:gd name="connsiteY9" fmla="*/ 149756 h 262397"/>
                  <a:gd name="connsiteX10" fmla="*/ 395180 w 542920"/>
                  <a:gd name="connsiteY10" fmla="*/ 103494 h 262397"/>
                  <a:gd name="connsiteX11" fmla="*/ 479906 w 542920"/>
                  <a:gd name="connsiteY11" fmla="*/ 49268 h 262397"/>
                  <a:gd name="connsiteX12" fmla="*/ 542920 w 542920"/>
                  <a:gd name="connsiteY12" fmla="*/ 0 h 262397"/>
                  <a:gd name="connsiteX0" fmla="*/ 542920 w 542920"/>
                  <a:gd name="connsiteY0" fmla="*/ 0 h 256259"/>
                  <a:gd name="connsiteX1" fmla="*/ 482229 w 542920"/>
                  <a:gd name="connsiteY1" fmla="*/ 254267 h 256259"/>
                  <a:gd name="connsiteX2" fmla="*/ 268110 w 542920"/>
                  <a:gd name="connsiteY2" fmla="*/ 204359 h 256259"/>
                  <a:gd name="connsiteX3" fmla="*/ 60695 w 542920"/>
                  <a:gd name="connsiteY3" fmla="*/ 254267 h 256259"/>
                  <a:gd name="connsiteX4" fmla="*/ 5 w 542920"/>
                  <a:gd name="connsiteY4" fmla="*/ 1 h 256259"/>
                  <a:gd name="connsiteX5" fmla="*/ 63018 w 542920"/>
                  <a:gd name="connsiteY5" fmla="*/ 49269 h 256259"/>
                  <a:gd name="connsiteX6" fmla="*/ 147744 w 542920"/>
                  <a:gd name="connsiteY6" fmla="*/ 103495 h 256259"/>
                  <a:gd name="connsiteX7" fmla="*/ 237068 w 542920"/>
                  <a:gd name="connsiteY7" fmla="*/ 149756 h 256259"/>
                  <a:gd name="connsiteX8" fmla="*/ 271462 w 542920"/>
                  <a:gd name="connsiteY8" fmla="*/ 163638 h 256259"/>
                  <a:gd name="connsiteX9" fmla="*/ 305856 w 542920"/>
                  <a:gd name="connsiteY9" fmla="*/ 149756 h 256259"/>
                  <a:gd name="connsiteX10" fmla="*/ 395180 w 542920"/>
                  <a:gd name="connsiteY10" fmla="*/ 103494 h 256259"/>
                  <a:gd name="connsiteX11" fmla="*/ 479906 w 542920"/>
                  <a:gd name="connsiteY11" fmla="*/ 49268 h 256259"/>
                  <a:gd name="connsiteX12" fmla="*/ 542920 w 542920"/>
                  <a:gd name="connsiteY12" fmla="*/ 0 h 256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56259">
                    <a:moveTo>
                      <a:pt x="542920" y="0"/>
                    </a:moveTo>
                    <a:cubicBezTo>
                      <a:pt x="522690" y="84756"/>
                      <a:pt x="507918" y="240320"/>
                      <a:pt x="482229" y="254267"/>
                    </a:cubicBezTo>
                    <a:cubicBezTo>
                      <a:pt x="456540" y="268214"/>
                      <a:pt x="338366" y="204359"/>
                      <a:pt x="268110" y="204359"/>
                    </a:cubicBezTo>
                    <a:cubicBezTo>
                      <a:pt x="197854" y="214291"/>
                      <a:pt x="130951" y="244335"/>
                      <a:pt x="60695" y="254267"/>
                    </a:cubicBez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C5C00194-5FD9-DC1C-5E30-8C0FBCF752C6}"/>
                </a:ext>
              </a:extLst>
            </p:cNvPr>
            <p:cNvGrpSpPr/>
            <p:nvPr/>
          </p:nvGrpSpPr>
          <p:grpSpPr>
            <a:xfrm>
              <a:off x="7060732" y="5876944"/>
              <a:ext cx="1777420" cy="640844"/>
              <a:chOff x="4463125" y="4530916"/>
              <a:chExt cx="1904880" cy="686799"/>
            </a:xfrm>
          </p:grpSpPr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C31882EC-2C54-6F61-1816-1BB127A6B285}"/>
                  </a:ext>
                </a:extLst>
              </p:cNvPr>
              <p:cNvGrpSpPr/>
              <p:nvPr/>
            </p:nvGrpSpPr>
            <p:grpSpPr>
              <a:xfrm>
                <a:off x="4463125" y="4530916"/>
                <a:ext cx="1904880" cy="686799"/>
                <a:chOff x="4299838" y="4481772"/>
                <a:chExt cx="1904880" cy="686799"/>
              </a:xfrm>
            </p:grpSpPr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E4277FEE-5A08-4234-E115-A3999AC7CB44}"/>
                    </a:ext>
                  </a:extLst>
                </p:cNvPr>
                <p:cNvSpPr/>
                <p:nvPr/>
              </p:nvSpPr>
              <p:spPr>
                <a:xfrm>
                  <a:off x="4338639" y="5034879"/>
                  <a:ext cx="1827278" cy="133692"/>
                </a:xfrm>
                <a:custGeom>
                  <a:avLst/>
                  <a:gdLst>
                    <a:gd name="connsiteX0" fmla="*/ 20507 w 1840679"/>
                    <a:gd name="connsiteY0" fmla="*/ 0 h 133692"/>
                    <a:gd name="connsiteX1" fmla="*/ 1820173 w 1840679"/>
                    <a:gd name="connsiteY1" fmla="*/ 0 h 133692"/>
                    <a:gd name="connsiteX2" fmla="*/ 1840679 w 1840679"/>
                    <a:gd name="connsiteY2" fmla="*/ 54836 h 133692"/>
                    <a:gd name="connsiteX3" fmla="*/ 1840679 w 1840679"/>
                    <a:gd name="connsiteY3" fmla="*/ 88173 h 133692"/>
                    <a:gd name="connsiteX4" fmla="*/ 1754898 w 1840679"/>
                    <a:gd name="connsiteY4" fmla="*/ 133692 h 133692"/>
                    <a:gd name="connsiteX5" fmla="*/ 85781 w 1840679"/>
                    <a:gd name="connsiteY5" fmla="*/ 133692 h 133692"/>
                    <a:gd name="connsiteX6" fmla="*/ 0 w 1840679"/>
                    <a:gd name="connsiteY6" fmla="*/ 88173 h 133692"/>
                    <a:gd name="connsiteX7" fmla="*/ 0 w 1840679"/>
                    <a:gd name="connsiteY7" fmla="*/ 54836 h 133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0679" h="133692">
                      <a:moveTo>
                        <a:pt x="20507" y="0"/>
                      </a:moveTo>
                      <a:lnTo>
                        <a:pt x="1820173" y="0"/>
                      </a:lnTo>
                      <a:lnTo>
                        <a:pt x="1840679" y="54836"/>
                      </a:lnTo>
                      <a:lnTo>
                        <a:pt x="1840679" y="88173"/>
                      </a:lnTo>
                      <a:cubicBezTo>
                        <a:pt x="1840679" y="113313"/>
                        <a:pt x="1802274" y="133692"/>
                        <a:pt x="1754898" y="133692"/>
                      </a:cubicBezTo>
                      <a:lnTo>
                        <a:pt x="85781" y="133692"/>
                      </a:lnTo>
                      <a:cubicBezTo>
                        <a:pt x="38406" y="133692"/>
                        <a:pt x="0" y="113313"/>
                        <a:pt x="0" y="88173"/>
                      </a:cubicBezTo>
                      <a:lnTo>
                        <a:pt x="0" y="54836"/>
                      </a:ln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7" name="フリーフォーム: 図形 926">
                  <a:extLst>
                    <a:ext uri="{FF2B5EF4-FFF2-40B4-BE49-F238E27FC236}">
                      <a16:creationId xmlns:a16="http://schemas.microsoft.com/office/drawing/2014/main" id="{D414D3B8-6BD7-CEF4-D3FC-5AF3FB6F8367}"/>
                    </a:ext>
                  </a:extLst>
                </p:cNvPr>
                <p:cNvSpPr/>
                <p:nvPr/>
              </p:nvSpPr>
              <p:spPr>
                <a:xfrm>
                  <a:off x="4299838" y="4481772"/>
                  <a:ext cx="1904880" cy="634671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46479 w 4459870"/>
                    <a:gd name="connsiteY0" fmla="*/ 0 h 2592287"/>
                    <a:gd name="connsiteX1" fmla="*/ 3820301 w 4459870"/>
                    <a:gd name="connsiteY1" fmla="*/ 0 h 2592287"/>
                    <a:gd name="connsiteX2" fmla="*/ 4027822 w 4459870"/>
                    <a:gd name="connsiteY2" fmla="*/ 207520 h 2592287"/>
                    <a:gd name="connsiteX3" fmla="*/ 4459870 w 4459870"/>
                    <a:gd name="connsiteY3" fmla="*/ 2384766 h 2592287"/>
                    <a:gd name="connsiteX4" fmla="*/ 4252349 w 4459870"/>
                    <a:gd name="connsiteY4" fmla="*/ 2592287 h 2592287"/>
                    <a:gd name="connsiteX5" fmla="*/ 214432 w 4459870"/>
                    <a:gd name="connsiteY5" fmla="*/ 2592287 h 2592287"/>
                    <a:gd name="connsiteX6" fmla="*/ 6911 w 4459870"/>
                    <a:gd name="connsiteY6" fmla="*/ 2384766 h 2592287"/>
                    <a:gd name="connsiteX7" fmla="*/ 438959 w 4459870"/>
                    <a:gd name="connsiteY7" fmla="*/ 207520 h 2592287"/>
                    <a:gd name="connsiteX8" fmla="*/ 646479 w 4459870"/>
                    <a:gd name="connsiteY8" fmla="*/ 0 h 2592287"/>
                    <a:gd name="connsiteX0" fmla="*/ 646479 w 4465275"/>
                    <a:gd name="connsiteY0" fmla="*/ 0 h 2592287"/>
                    <a:gd name="connsiteX1" fmla="*/ 3820301 w 4465275"/>
                    <a:gd name="connsiteY1" fmla="*/ 0 h 2592287"/>
                    <a:gd name="connsiteX2" fmla="*/ 4027822 w 4465275"/>
                    <a:gd name="connsiteY2" fmla="*/ 207520 h 2592287"/>
                    <a:gd name="connsiteX3" fmla="*/ 4459870 w 4465275"/>
                    <a:gd name="connsiteY3" fmla="*/ 2384766 h 2592287"/>
                    <a:gd name="connsiteX4" fmla="*/ 4252349 w 4465275"/>
                    <a:gd name="connsiteY4" fmla="*/ 2592287 h 2592287"/>
                    <a:gd name="connsiteX5" fmla="*/ 214432 w 4465275"/>
                    <a:gd name="connsiteY5" fmla="*/ 2592287 h 2592287"/>
                    <a:gd name="connsiteX6" fmla="*/ 6911 w 4465275"/>
                    <a:gd name="connsiteY6" fmla="*/ 2384766 h 2592287"/>
                    <a:gd name="connsiteX7" fmla="*/ 438959 w 4465275"/>
                    <a:gd name="connsiteY7" fmla="*/ 207520 h 2592287"/>
                    <a:gd name="connsiteX8" fmla="*/ 646479 w 4465275"/>
                    <a:gd name="connsiteY8" fmla="*/ 0 h 2592287"/>
                    <a:gd name="connsiteX0" fmla="*/ 635893 w 4454689"/>
                    <a:gd name="connsiteY0" fmla="*/ 0 h 2592287"/>
                    <a:gd name="connsiteX1" fmla="*/ 3809715 w 4454689"/>
                    <a:gd name="connsiteY1" fmla="*/ 0 h 2592287"/>
                    <a:gd name="connsiteX2" fmla="*/ 4017236 w 4454689"/>
                    <a:gd name="connsiteY2" fmla="*/ 207520 h 2592287"/>
                    <a:gd name="connsiteX3" fmla="*/ 4449284 w 4454689"/>
                    <a:gd name="connsiteY3" fmla="*/ 2384766 h 2592287"/>
                    <a:gd name="connsiteX4" fmla="*/ 4241763 w 4454689"/>
                    <a:gd name="connsiteY4" fmla="*/ 2592287 h 2592287"/>
                    <a:gd name="connsiteX5" fmla="*/ 203846 w 4454689"/>
                    <a:gd name="connsiteY5" fmla="*/ 2592287 h 2592287"/>
                    <a:gd name="connsiteX6" fmla="*/ 7397 w 4454689"/>
                    <a:gd name="connsiteY6" fmla="*/ 2248600 h 2592287"/>
                    <a:gd name="connsiteX7" fmla="*/ 428373 w 4454689"/>
                    <a:gd name="connsiteY7" fmla="*/ 207520 h 2592287"/>
                    <a:gd name="connsiteX8" fmla="*/ 635893 w 4454689"/>
                    <a:gd name="connsiteY8" fmla="*/ 0 h 2592287"/>
                    <a:gd name="connsiteX0" fmla="*/ 635893 w 4428144"/>
                    <a:gd name="connsiteY0" fmla="*/ 0 h 2592287"/>
                    <a:gd name="connsiteX1" fmla="*/ 3809715 w 4428144"/>
                    <a:gd name="connsiteY1" fmla="*/ 0 h 2592287"/>
                    <a:gd name="connsiteX2" fmla="*/ 4017236 w 4428144"/>
                    <a:gd name="connsiteY2" fmla="*/ 207520 h 2592287"/>
                    <a:gd name="connsiteX3" fmla="*/ 4421607 w 4428144"/>
                    <a:gd name="connsiteY3" fmla="*/ 2258329 h 2592287"/>
                    <a:gd name="connsiteX4" fmla="*/ 4241763 w 4428144"/>
                    <a:gd name="connsiteY4" fmla="*/ 2592287 h 2592287"/>
                    <a:gd name="connsiteX5" fmla="*/ 203846 w 4428144"/>
                    <a:gd name="connsiteY5" fmla="*/ 2592287 h 2592287"/>
                    <a:gd name="connsiteX6" fmla="*/ 7397 w 4428144"/>
                    <a:gd name="connsiteY6" fmla="*/ 2248600 h 2592287"/>
                    <a:gd name="connsiteX7" fmla="*/ 428373 w 4428144"/>
                    <a:gd name="connsiteY7" fmla="*/ 207520 h 2592287"/>
                    <a:gd name="connsiteX8" fmla="*/ 635893 w 4428144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28144" h="2592287">
                      <a:moveTo>
                        <a:pt x="635893" y="0"/>
                      </a:moveTo>
                      <a:lnTo>
                        <a:pt x="3809715" y="0"/>
                      </a:lnTo>
                      <a:cubicBezTo>
                        <a:pt x="3924326" y="0"/>
                        <a:pt x="4017236" y="92910"/>
                        <a:pt x="4017236" y="207520"/>
                      </a:cubicBezTo>
                      <a:cubicBezTo>
                        <a:pt x="4161252" y="933269"/>
                        <a:pt x="4388393" y="2095088"/>
                        <a:pt x="4421607" y="2258329"/>
                      </a:cubicBezTo>
                      <a:cubicBezTo>
                        <a:pt x="4454821" y="2421570"/>
                        <a:pt x="4356374" y="2592287"/>
                        <a:pt x="4241763" y="2592287"/>
                      </a:cubicBezTo>
                      <a:lnTo>
                        <a:pt x="203846" y="2592287"/>
                      </a:lnTo>
                      <a:cubicBezTo>
                        <a:pt x="89235" y="2592287"/>
                        <a:pt x="-31350" y="2402116"/>
                        <a:pt x="7397" y="2248600"/>
                      </a:cubicBezTo>
                      <a:cubicBezTo>
                        <a:pt x="46144" y="2095084"/>
                        <a:pt x="284357" y="933269"/>
                        <a:pt x="428373" y="207520"/>
                      </a:cubicBezTo>
                      <a:cubicBezTo>
                        <a:pt x="428373" y="92910"/>
                        <a:pt x="521282" y="0"/>
                        <a:pt x="635893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5C4EAAF7-6D34-DF8A-19C0-1EAB85DFCEBE}"/>
                    </a:ext>
                  </a:extLst>
                </p:cNvPr>
                <p:cNvSpPr/>
                <p:nvPr/>
              </p:nvSpPr>
              <p:spPr>
                <a:xfrm>
                  <a:off x="4380809" y="4533900"/>
                  <a:ext cx="1752116" cy="511970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579050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30595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579050" y="0"/>
                      </a:moveTo>
                      <a:lnTo>
                        <a:pt x="3867856" y="0"/>
                      </a:lnTo>
                      <a:cubicBezTo>
                        <a:pt x="3982467" y="0"/>
                        <a:pt x="4057221" y="92910"/>
                        <a:pt x="405722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420569" y="2592287"/>
                        <a:pt x="4305958" y="2592287"/>
                      </a:cubicBezTo>
                      <a:lnTo>
                        <a:pt x="128848" y="2592287"/>
                      </a:lnTo>
                      <a:cubicBezTo>
                        <a:pt x="14237" y="2592287"/>
                        <a:pt x="0" y="2499377"/>
                        <a:pt x="0" y="2384766"/>
                      </a:cubicBezTo>
                      <a:cubicBezTo>
                        <a:pt x="144016" y="1659017"/>
                        <a:pt x="257773" y="921399"/>
                        <a:pt x="401789" y="195650"/>
                      </a:cubicBezTo>
                      <a:cubicBezTo>
                        <a:pt x="401789" y="81040"/>
                        <a:pt x="464439" y="0"/>
                        <a:pt x="579050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3" name="フリーフォーム: 図形 992">
                  <a:extLst>
                    <a:ext uri="{FF2B5EF4-FFF2-40B4-BE49-F238E27FC236}">
                      <a16:creationId xmlns:a16="http://schemas.microsoft.com/office/drawing/2014/main" id="{9E493E93-6DB9-055C-F875-DF4758564C1E}"/>
                    </a:ext>
                  </a:extLst>
                </p:cNvPr>
                <p:cNvSpPr/>
                <p:nvPr/>
              </p:nvSpPr>
              <p:spPr>
                <a:xfrm>
                  <a:off x="4380809" y="4535873"/>
                  <a:ext cx="1752116" cy="509997"/>
                </a:xfrm>
                <a:custGeom>
                  <a:avLst/>
                  <a:gdLst>
                    <a:gd name="connsiteX0" fmla="*/ 227840 w 1752116"/>
                    <a:gd name="connsiteY0" fmla="*/ 0 h 509997"/>
                    <a:gd name="connsiteX1" fmla="*/ 1521894 w 1752116"/>
                    <a:gd name="connsiteY1" fmla="*/ 0 h 509997"/>
                    <a:gd name="connsiteX2" fmla="*/ 1596404 w 1752116"/>
                    <a:gd name="connsiteY2" fmla="*/ 40985 h 509997"/>
                    <a:gd name="connsiteX3" fmla="*/ 1752116 w 1752116"/>
                    <a:gd name="connsiteY3" fmla="*/ 470985 h 509997"/>
                    <a:gd name="connsiteX4" fmla="*/ 1740107 w 1752116"/>
                    <a:gd name="connsiteY4" fmla="*/ 499966 h 509997"/>
                    <a:gd name="connsiteX5" fmla="*/ 1707947 w 1752116"/>
                    <a:gd name="connsiteY5" fmla="*/ 508389 h 509997"/>
                    <a:gd name="connsiteX6" fmla="*/ 1569959 w 1752116"/>
                    <a:gd name="connsiteY6" fmla="*/ 88724 h 509997"/>
                    <a:gd name="connsiteX7" fmla="*/ 1498184 w 1752116"/>
                    <a:gd name="connsiteY7" fmla="*/ 45244 h 509997"/>
                    <a:gd name="connsiteX8" fmla="*/ 251638 w 1752116"/>
                    <a:gd name="connsiteY8" fmla="*/ 45244 h 509997"/>
                    <a:gd name="connsiteX9" fmla="*/ 184451 w 1752116"/>
                    <a:gd name="connsiteY9" fmla="*/ 86237 h 509997"/>
                    <a:gd name="connsiteX10" fmla="*/ 43753 w 1752116"/>
                    <a:gd name="connsiteY10" fmla="*/ 509997 h 509997"/>
                    <a:gd name="connsiteX11" fmla="*/ 8438 w 1752116"/>
                    <a:gd name="connsiteY11" fmla="*/ 499966 h 509997"/>
                    <a:gd name="connsiteX12" fmla="*/ 0 w 1752116"/>
                    <a:gd name="connsiteY12" fmla="*/ 470985 h 509997"/>
                    <a:gd name="connsiteX13" fmla="*/ 158093 w 1752116"/>
                    <a:gd name="connsiteY13" fmla="*/ 38641 h 509997"/>
                    <a:gd name="connsiteX14" fmla="*/ 227840 w 1752116"/>
                    <a:gd name="connsiteY14" fmla="*/ 0 h 509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2116" h="509997">
                      <a:moveTo>
                        <a:pt x="227840" y="0"/>
                      </a:moveTo>
                      <a:lnTo>
                        <a:pt x="1521894" y="0"/>
                      </a:lnTo>
                      <a:cubicBezTo>
                        <a:pt x="1566991" y="0"/>
                        <a:pt x="1596404" y="18350"/>
                        <a:pt x="1596404" y="40985"/>
                      </a:cubicBezTo>
                      <a:lnTo>
                        <a:pt x="1752116" y="470985"/>
                      </a:lnTo>
                      <a:cubicBezTo>
                        <a:pt x="1752116" y="482303"/>
                        <a:pt x="1748930" y="492549"/>
                        <a:pt x="1740107" y="499966"/>
                      </a:cubicBezTo>
                      <a:lnTo>
                        <a:pt x="1707947" y="508389"/>
                      </a:lnTo>
                      <a:lnTo>
                        <a:pt x="1569959" y="88724"/>
                      </a:lnTo>
                      <a:cubicBezTo>
                        <a:pt x="1569959" y="64711"/>
                        <a:pt x="1541625" y="45244"/>
                        <a:pt x="1498184" y="45244"/>
                      </a:cubicBezTo>
                      <a:lnTo>
                        <a:pt x="251638" y="45244"/>
                      </a:lnTo>
                      <a:cubicBezTo>
                        <a:pt x="208197" y="45244"/>
                        <a:pt x="184451" y="62224"/>
                        <a:pt x="184451" y="86237"/>
                      </a:cubicBezTo>
                      <a:lnTo>
                        <a:pt x="43753" y="509997"/>
                      </a:lnTo>
                      <a:lnTo>
                        <a:pt x="8438" y="499966"/>
                      </a:lnTo>
                      <a:cubicBezTo>
                        <a:pt x="1401" y="492549"/>
                        <a:pt x="0" y="482303"/>
                        <a:pt x="0" y="470985"/>
                      </a:cubicBezTo>
                      <a:cubicBezTo>
                        <a:pt x="56667" y="327652"/>
                        <a:pt x="101427" y="181974"/>
                        <a:pt x="158093" y="38641"/>
                      </a:cubicBezTo>
                      <a:cubicBezTo>
                        <a:pt x="158093" y="16005"/>
                        <a:pt x="182744" y="0"/>
                        <a:pt x="227840" y="0"/>
                      </a:cubicBezTo>
                      <a:close/>
                    </a:path>
                  </a:pathLst>
                </a:custGeom>
                <a:solidFill>
                  <a:srgbClr val="262626">
                    <a:alpha val="50196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17" name="楕円 916">
                <a:extLst>
                  <a:ext uri="{FF2B5EF4-FFF2-40B4-BE49-F238E27FC236}">
                    <a16:creationId xmlns:a16="http://schemas.microsoft.com/office/drawing/2014/main" id="{104B6780-0B90-07B0-7438-1ABD1B8858EE}"/>
                  </a:ext>
                </a:extLst>
              </p:cNvPr>
              <p:cNvSpPr/>
              <p:nvPr/>
            </p:nvSpPr>
            <p:spPr bwMode="auto">
              <a:xfrm>
                <a:off x="4631814" y="4728806"/>
                <a:ext cx="794288" cy="33623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8" name="グループ化 917">
                <a:extLst>
                  <a:ext uri="{FF2B5EF4-FFF2-40B4-BE49-F238E27FC236}">
                    <a16:creationId xmlns:a16="http://schemas.microsoft.com/office/drawing/2014/main" id="{603CDE02-5887-48D0-50C7-F5BDCAA1F6C9}"/>
                  </a:ext>
                </a:extLst>
              </p:cNvPr>
              <p:cNvGrpSpPr/>
              <p:nvPr/>
            </p:nvGrpSpPr>
            <p:grpSpPr>
              <a:xfrm>
                <a:off x="4752301" y="4689120"/>
                <a:ext cx="537975" cy="257820"/>
                <a:chOff x="8265368" y="3212977"/>
                <a:chExt cx="1152128" cy="608964"/>
              </a:xfrm>
              <a:solidFill>
                <a:srgbClr val="F79646">
                  <a:lumMod val="75000"/>
                </a:srgbClr>
              </a:solidFill>
            </p:grpSpPr>
            <p:sp>
              <p:nvSpPr>
                <p:cNvPr id="924" name="楕円 21">
                  <a:extLst>
                    <a:ext uri="{FF2B5EF4-FFF2-40B4-BE49-F238E27FC236}">
                      <a16:creationId xmlns:a16="http://schemas.microsoft.com/office/drawing/2014/main" id="{C332C8E8-1961-FD6A-BA0A-A7D0A6CC8A55}"/>
                    </a:ext>
                  </a:extLst>
                </p:cNvPr>
                <p:cNvSpPr/>
                <p:nvPr/>
              </p:nvSpPr>
              <p:spPr>
                <a:xfrm>
                  <a:off x="8265368" y="3212977"/>
                  <a:ext cx="1152128" cy="600074"/>
                </a:xfrm>
                <a:custGeom>
                  <a:avLst/>
                  <a:gdLst>
                    <a:gd name="connsiteX0" fmla="*/ 0 w 1152128"/>
                    <a:gd name="connsiteY0" fmla="*/ 357187 h 714373"/>
                    <a:gd name="connsiteX1" fmla="*/ 576064 w 1152128"/>
                    <a:gd name="connsiteY1" fmla="*/ 0 h 714373"/>
                    <a:gd name="connsiteX2" fmla="*/ 1152128 w 1152128"/>
                    <a:gd name="connsiteY2" fmla="*/ 357187 h 714373"/>
                    <a:gd name="connsiteX3" fmla="*/ 576064 w 1152128"/>
                    <a:gd name="connsiteY3" fmla="*/ 714374 h 714373"/>
                    <a:gd name="connsiteX4" fmla="*/ 0 w 1152128"/>
                    <a:gd name="connsiteY4" fmla="*/ 357187 h 714373"/>
                    <a:gd name="connsiteX0" fmla="*/ 0 w 1152128"/>
                    <a:gd name="connsiteY0" fmla="*/ 357187 h 714374"/>
                    <a:gd name="connsiteX1" fmla="*/ 576064 w 1152128"/>
                    <a:gd name="connsiteY1" fmla="*/ 0 h 714374"/>
                    <a:gd name="connsiteX2" fmla="*/ 1152128 w 1152128"/>
                    <a:gd name="connsiteY2" fmla="*/ 357187 h 714374"/>
                    <a:gd name="connsiteX3" fmla="*/ 576064 w 1152128"/>
                    <a:gd name="connsiteY3" fmla="*/ 714374 h 714374"/>
                    <a:gd name="connsiteX4" fmla="*/ 0 w 1152128"/>
                    <a:gd name="connsiteY4" fmla="*/ 357187 h 714374"/>
                    <a:gd name="connsiteX0" fmla="*/ 0 w 1152128"/>
                    <a:gd name="connsiteY0" fmla="*/ 357187 h 714374"/>
                    <a:gd name="connsiteX1" fmla="*/ 576064 w 1152128"/>
                    <a:gd name="connsiteY1" fmla="*/ 0 h 714374"/>
                    <a:gd name="connsiteX2" fmla="*/ 1152128 w 1152128"/>
                    <a:gd name="connsiteY2" fmla="*/ 357187 h 714374"/>
                    <a:gd name="connsiteX3" fmla="*/ 576064 w 1152128"/>
                    <a:gd name="connsiteY3" fmla="*/ 714374 h 714374"/>
                    <a:gd name="connsiteX4" fmla="*/ 0 w 1152128"/>
                    <a:gd name="connsiteY4" fmla="*/ 357187 h 714374"/>
                    <a:gd name="connsiteX0" fmla="*/ 0 w 1152128"/>
                    <a:gd name="connsiteY0" fmla="*/ 357187 h 714374"/>
                    <a:gd name="connsiteX1" fmla="*/ 576064 w 1152128"/>
                    <a:gd name="connsiteY1" fmla="*/ 0 h 714374"/>
                    <a:gd name="connsiteX2" fmla="*/ 1152128 w 1152128"/>
                    <a:gd name="connsiteY2" fmla="*/ 357187 h 714374"/>
                    <a:gd name="connsiteX3" fmla="*/ 576064 w 1152128"/>
                    <a:gd name="connsiteY3" fmla="*/ 714374 h 714374"/>
                    <a:gd name="connsiteX4" fmla="*/ 0 w 1152128"/>
                    <a:gd name="connsiteY4" fmla="*/ 357187 h 714374"/>
                    <a:gd name="connsiteX0" fmla="*/ 0 w 1152128"/>
                    <a:gd name="connsiteY0" fmla="*/ 357187 h 600074"/>
                    <a:gd name="connsiteX1" fmla="*/ 576064 w 1152128"/>
                    <a:gd name="connsiteY1" fmla="*/ 0 h 600074"/>
                    <a:gd name="connsiteX2" fmla="*/ 1152128 w 1152128"/>
                    <a:gd name="connsiteY2" fmla="*/ 357187 h 600074"/>
                    <a:gd name="connsiteX3" fmla="*/ 576064 w 1152128"/>
                    <a:gd name="connsiteY3" fmla="*/ 600074 h 600074"/>
                    <a:gd name="connsiteX4" fmla="*/ 0 w 1152128"/>
                    <a:gd name="connsiteY4" fmla="*/ 357187 h 600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128" h="600074">
                      <a:moveTo>
                        <a:pt x="0" y="357187"/>
                      </a:moveTo>
                      <a:cubicBezTo>
                        <a:pt x="0" y="159918"/>
                        <a:pt x="257913" y="0"/>
                        <a:pt x="576064" y="0"/>
                      </a:cubicBezTo>
                      <a:cubicBezTo>
                        <a:pt x="894215" y="0"/>
                        <a:pt x="1152128" y="159918"/>
                        <a:pt x="1152128" y="357187"/>
                      </a:cubicBezTo>
                      <a:cubicBezTo>
                        <a:pt x="1152128" y="554456"/>
                        <a:pt x="894215" y="600074"/>
                        <a:pt x="576064" y="600074"/>
                      </a:cubicBezTo>
                      <a:cubicBezTo>
                        <a:pt x="257913" y="600074"/>
                        <a:pt x="0" y="554456"/>
                        <a:pt x="0" y="357187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B31CC110-85F4-17BC-D741-B8336C3F8C70}"/>
                    </a:ext>
                  </a:extLst>
                </p:cNvPr>
                <p:cNvSpPr/>
                <p:nvPr/>
              </p:nvSpPr>
              <p:spPr>
                <a:xfrm>
                  <a:off x="8273374" y="3624936"/>
                  <a:ext cx="1136116" cy="197005"/>
                </a:xfrm>
                <a:custGeom>
                  <a:avLst/>
                  <a:gdLst>
                    <a:gd name="connsiteX0" fmla="*/ 1136116 w 1136116"/>
                    <a:gd name="connsiteY0" fmla="*/ 0 h 197005"/>
                    <a:gd name="connsiteX1" fmla="*/ 1132418 w 1136116"/>
                    <a:gd name="connsiteY1" fmla="*/ 21192 h 197005"/>
                    <a:gd name="connsiteX2" fmla="*/ 568058 w 1136116"/>
                    <a:gd name="connsiteY2" fmla="*/ 197005 h 197005"/>
                    <a:gd name="connsiteX3" fmla="*/ 3698 w 1136116"/>
                    <a:gd name="connsiteY3" fmla="*/ 21192 h 197005"/>
                    <a:gd name="connsiteX4" fmla="*/ 0 w 1136116"/>
                    <a:gd name="connsiteY4" fmla="*/ 0 h 197005"/>
                    <a:gd name="connsiteX5" fmla="*/ 73926 w 1136116"/>
                    <a:gd name="connsiteY5" fmla="*/ 27617 h 197005"/>
                    <a:gd name="connsiteX6" fmla="*/ 568058 w 1136116"/>
                    <a:gd name="connsiteY6" fmla="*/ 75085 h 197005"/>
                    <a:gd name="connsiteX7" fmla="*/ 1062190 w 1136116"/>
                    <a:gd name="connsiteY7" fmla="*/ 27617 h 197005"/>
                    <a:gd name="connsiteX8" fmla="*/ 1136116 w 1136116"/>
                    <a:gd name="connsiteY8" fmla="*/ 0 h 197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36116" h="197005">
                      <a:moveTo>
                        <a:pt x="1136116" y="0"/>
                      </a:moveTo>
                      <a:lnTo>
                        <a:pt x="1132418" y="21192"/>
                      </a:lnTo>
                      <a:cubicBezTo>
                        <a:pt x="1078703" y="162079"/>
                        <a:pt x="846440" y="197005"/>
                        <a:pt x="568058" y="197005"/>
                      </a:cubicBezTo>
                      <a:cubicBezTo>
                        <a:pt x="289676" y="197005"/>
                        <a:pt x="57414" y="162079"/>
                        <a:pt x="3698" y="21192"/>
                      </a:cubicBezTo>
                      <a:lnTo>
                        <a:pt x="0" y="0"/>
                      </a:lnTo>
                      <a:lnTo>
                        <a:pt x="73926" y="27617"/>
                      </a:lnTo>
                      <a:cubicBezTo>
                        <a:pt x="200386" y="63681"/>
                        <a:pt x="375088" y="75085"/>
                        <a:pt x="568058" y="75085"/>
                      </a:cubicBezTo>
                      <a:cubicBezTo>
                        <a:pt x="761028" y="75085"/>
                        <a:pt x="935730" y="63681"/>
                        <a:pt x="1062190" y="27617"/>
                      </a:cubicBezTo>
                      <a:lnTo>
                        <a:pt x="1136116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19" name="楕円 918">
                <a:extLst>
                  <a:ext uri="{FF2B5EF4-FFF2-40B4-BE49-F238E27FC236}">
                    <a16:creationId xmlns:a16="http://schemas.microsoft.com/office/drawing/2014/main" id="{CEBC6286-09DE-2748-A541-84DB320B715C}"/>
                  </a:ext>
                </a:extLst>
              </p:cNvPr>
              <p:cNvSpPr/>
              <p:nvPr/>
            </p:nvSpPr>
            <p:spPr bwMode="auto">
              <a:xfrm>
                <a:off x="5328934" y="4595063"/>
                <a:ext cx="594898" cy="24651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月 942">
                <a:extLst>
                  <a:ext uri="{FF2B5EF4-FFF2-40B4-BE49-F238E27FC236}">
                    <a16:creationId xmlns:a16="http://schemas.microsoft.com/office/drawing/2014/main" id="{21C10182-CF33-4FBC-EEF5-299EC11C3E19}"/>
                  </a:ext>
                </a:extLst>
              </p:cNvPr>
              <p:cNvSpPr/>
              <p:nvPr/>
            </p:nvSpPr>
            <p:spPr>
              <a:xfrm rot="4637139">
                <a:off x="5562304" y="4538918"/>
                <a:ext cx="128157" cy="321578"/>
              </a:xfrm>
              <a:custGeom>
                <a:avLst/>
                <a:gdLst>
                  <a:gd name="connsiteX0" fmla="*/ 526136 w 526136"/>
                  <a:gd name="connsiteY0" fmla="*/ 1052270 h 1052270"/>
                  <a:gd name="connsiteX1" fmla="*/ 0 w 526136"/>
                  <a:gd name="connsiteY1" fmla="*/ 526135 h 1052270"/>
                  <a:gd name="connsiteX2" fmla="*/ 526136 w 526136"/>
                  <a:gd name="connsiteY2" fmla="*/ 0 h 1052270"/>
                  <a:gd name="connsiteX3" fmla="*/ 263068 w 526136"/>
                  <a:gd name="connsiteY3" fmla="*/ 526135 h 1052270"/>
                  <a:gd name="connsiteX4" fmla="*/ 526136 w 526136"/>
                  <a:gd name="connsiteY4" fmla="*/ 1052270 h 1052270"/>
                  <a:gd name="connsiteX0" fmla="*/ 526136 w 531372"/>
                  <a:gd name="connsiteY0" fmla="*/ 1052270 h 1096584"/>
                  <a:gd name="connsiteX1" fmla="*/ 0 w 531372"/>
                  <a:gd name="connsiteY1" fmla="*/ 526135 h 1096584"/>
                  <a:gd name="connsiteX2" fmla="*/ 526136 w 531372"/>
                  <a:gd name="connsiteY2" fmla="*/ 0 h 1096584"/>
                  <a:gd name="connsiteX3" fmla="*/ 263068 w 531372"/>
                  <a:gd name="connsiteY3" fmla="*/ 526135 h 1096584"/>
                  <a:gd name="connsiteX4" fmla="*/ 526136 w 531372"/>
                  <a:gd name="connsiteY4" fmla="*/ 1052270 h 1096584"/>
                  <a:gd name="connsiteX0" fmla="*/ 526136 w 538549"/>
                  <a:gd name="connsiteY0" fmla="*/ 1073231 h 1117545"/>
                  <a:gd name="connsiteX1" fmla="*/ 0 w 538549"/>
                  <a:gd name="connsiteY1" fmla="*/ 547096 h 1117545"/>
                  <a:gd name="connsiteX2" fmla="*/ 526136 w 538549"/>
                  <a:gd name="connsiteY2" fmla="*/ 20961 h 1117545"/>
                  <a:gd name="connsiteX3" fmla="*/ 263068 w 538549"/>
                  <a:gd name="connsiteY3" fmla="*/ 547096 h 1117545"/>
                  <a:gd name="connsiteX4" fmla="*/ 526136 w 538549"/>
                  <a:gd name="connsiteY4" fmla="*/ 1073231 h 1117545"/>
                  <a:gd name="connsiteX0" fmla="*/ 508449 w 512234"/>
                  <a:gd name="connsiteY0" fmla="*/ 1052274 h 1052279"/>
                  <a:gd name="connsiteX1" fmla="*/ 0 w 512234"/>
                  <a:gd name="connsiteY1" fmla="*/ 533602 h 1052279"/>
                  <a:gd name="connsiteX2" fmla="*/ 508449 w 512234"/>
                  <a:gd name="connsiteY2" fmla="*/ 4 h 1052279"/>
                  <a:gd name="connsiteX3" fmla="*/ 245381 w 512234"/>
                  <a:gd name="connsiteY3" fmla="*/ 526139 h 1052279"/>
                  <a:gd name="connsiteX4" fmla="*/ 508449 w 512234"/>
                  <a:gd name="connsiteY4" fmla="*/ 1052274 h 1052279"/>
                  <a:gd name="connsiteX0" fmla="*/ 508449 w 516827"/>
                  <a:gd name="connsiteY0" fmla="*/ 1052274 h 1089943"/>
                  <a:gd name="connsiteX1" fmla="*/ 0 w 516827"/>
                  <a:gd name="connsiteY1" fmla="*/ 533602 h 1089943"/>
                  <a:gd name="connsiteX2" fmla="*/ 508449 w 516827"/>
                  <a:gd name="connsiteY2" fmla="*/ 4 h 1089943"/>
                  <a:gd name="connsiteX3" fmla="*/ 245381 w 516827"/>
                  <a:gd name="connsiteY3" fmla="*/ 526139 h 1089943"/>
                  <a:gd name="connsiteX4" fmla="*/ 508449 w 516827"/>
                  <a:gd name="connsiteY4" fmla="*/ 1052274 h 1089943"/>
                  <a:gd name="connsiteX0" fmla="*/ 508449 w 516827"/>
                  <a:gd name="connsiteY0" fmla="*/ 1070859 h 1108528"/>
                  <a:gd name="connsiteX1" fmla="*/ 0 w 516827"/>
                  <a:gd name="connsiteY1" fmla="*/ 552187 h 1108528"/>
                  <a:gd name="connsiteX2" fmla="*/ 508449 w 516827"/>
                  <a:gd name="connsiteY2" fmla="*/ 18589 h 1108528"/>
                  <a:gd name="connsiteX3" fmla="*/ 245381 w 516827"/>
                  <a:gd name="connsiteY3" fmla="*/ 544724 h 1108528"/>
                  <a:gd name="connsiteX4" fmla="*/ 508449 w 516827"/>
                  <a:gd name="connsiteY4" fmla="*/ 1070859 h 1108528"/>
                  <a:gd name="connsiteX0" fmla="*/ 508449 w 516373"/>
                  <a:gd name="connsiteY0" fmla="*/ 1052349 h 1052415"/>
                  <a:gd name="connsiteX1" fmla="*/ 0 w 516373"/>
                  <a:gd name="connsiteY1" fmla="*/ 533677 h 1052415"/>
                  <a:gd name="connsiteX2" fmla="*/ 508449 w 516373"/>
                  <a:gd name="connsiteY2" fmla="*/ 79 h 1052415"/>
                  <a:gd name="connsiteX3" fmla="*/ 323479 w 516373"/>
                  <a:gd name="connsiteY3" fmla="*/ 564420 h 1052415"/>
                  <a:gd name="connsiteX4" fmla="*/ 508449 w 516373"/>
                  <a:gd name="connsiteY4" fmla="*/ 1052349 h 1052415"/>
                  <a:gd name="connsiteX0" fmla="*/ 387545 w 391086"/>
                  <a:gd name="connsiteY0" fmla="*/ 1052296 h 1052345"/>
                  <a:gd name="connsiteX1" fmla="*/ 1 w 391086"/>
                  <a:gd name="connsiteY1" fmla="*/ 585420 h 1052345"/>
                  <a:gd name="connsiteX2" fmla="*/ 387545 w 391086"/>
                  <a:gd name="connsiteY2" fmla="*/ 26 h 1052345"/>
                  <a:gd name="connsiteX3" fmla="*/ 202575 w 391086"/>
                  <a:gd name="connsiteY3" fmla="*/ 564367 h 1052345"/>
                  <a:gd name="connsiteX4" fmla="*/ 387545 w 391086"/>
                  <a:gd name="connsiteY4" fmla="*/ 1052296 h 1052345"/>
                  <a:gd name="connsiteX0" fmla="*/ 387545 w 402255"/>
                  <a:gd name="connsiteY0" fmla="*/ 1052296 h 1064226"/>
                  <a:gd name="connsiteX1" fmla="*/ 1 w 402255"/>
                  <a:gd name="connsiteY1" fmla="*/ 585420 h 1064226"/>
                  <a:gd name="connsiteX2" fmla="*/ 387545 w 402255"/>
                  <a:gd name="connsiteY2" fmla="*/ 26 h 1064226"/>
                  <a:gd name="connsiteX3" fmla="*/ 202575 w 402255"/>
                  <a:gd name="connsiteY3" fmla="*/ 564367 h 1064226"/>
                  <a:gd name="connsiteX4" fmla="*/ 387545 w 402255"/>
                  <a:gd name="connsiteY4" fmla="*/ 1052296 h 1064226"/>
                  <a:gd name="connsiteX0" fmla="*/ 387545 w 422434"/>
                  <a:gd name="connsiteY0" fmla="*/ 1061080 h 1073010"/>
                  <a:gd name="connsiteX1" fmla="*/ 1 w 422434"/>
                  <a:gd name="connsiteY1" fmla="*/ 594204 h 1073010"/>
                  <a:gd name="connsiteX2" fmla="*/ 387545 w 422434"/>
                  <a:gd name="connsiteY2" fmla="*/ 8810 h 1073010"/>
                  <a:gd name="connsiteX3" fmla="*/ 202575 w 422434"/>
                  <a:gd name="connsiteY3" fmla="*/ 573151 h 1073010"/>
                  <a:gd name="connsiteX4" fmla="*/ 387545 w 422434"/>
                  <a:gd name="connsiteY4" fmla="*/ 1061080 h 1073010"/>
                  <a:gd name="connsiteX0" fmla="*/ 387545 w 422431"/>
                  <a:gd name="connsiteY0" fmla="*/ 1061080 h 1079134"/>
                  <a:gd name="connsiteX1" fmla="*/ 1 w 422431"/>
                  <a:gd name="connsiteY1" fmla="*/ 594204 h 1079134"/>
                  <a:gd name="connsiteX2" fmla="*/ 387545 w 422431"/>
                  <a:gd name="connsiteY2" fmla="*/ 8810 h 1079134"/>
                  <a:gd name="connsiteX3" fmla="*/ 202575 w 422431"/>
                  <a:gd name="connsiteY3" fmla="*/ 573151 h 1079134"/>
                  <a:gd name="connsiteX4" fmla="*/ 387545 w 422431"/>
                  <a:gd name="connsiteY4" fmla="*/ 1061080 h 107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2431" h="1079134">
                    <a:moveTo>
                      <a:pt x="387545" y="1061080"/>
                    </a:moveTo>
                    <a:cubicBezTo>
                      <a:pt x="276890" y="1151965"/>
                      <a:pt x="1" y="884780"/>
                      <a:pt x="1" y="594204"/>
                    </a:cubicBezTo>
                    <a:cubicBezTo>
                      <a:pt x="1" y="303628"/>
                      <a:pt x="247912" y="-61534"/>
                      <a:pt x="387545" y="8810"/>
                    </a:cubicBezTo>
                    <a:cubicBezTo>
                      <a:pt x="527178" y="79154"/>
                      <a:pt x="202575" y="366145"/>
                      <a:pt x="202575" y="573151"/>
                    </a:cubicBezTo>
                    <a:cubicBezTo>
                      <a:pt x="202575" y="780157"/>
                      <a:pt x="498200" y="970195"/>
                      <a:pt x="387545" y="106108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21" name="グループ化 920">
                <a:extLst>
                  <a:ext uri="{FF2B5EF4-FFF2-40B4-BE49-F238E27FC236}">
                    <a16:creationId xmlns:a16="http://schemas.microsoft.com/office/drawing/2014/main" id="{906BE4DC-5E81-D359-84DA-A31D6EE1BB4D}"/>
                  </a:ext>
                </a:extLst>
              </p:cNvPr>
              <p:cNvGrpSpPr/>
              <p:nvPr/>
            </p:nvGrpSpPr>
            <p:grpSpPr>
              <a:xfrm>
                <a:off x="5862296" y="4530916"/>
                <a:ext cx="266994" cy="511970"/>
                <a:chOff x="4952999" y="3709989"/>
                <a:chExt cx="290513" cy="566814"/>
              </a:xfrm>
            </p:grpSpPr>
            <p:sp>
              <p:nvSpPr>
                <p:cNvPr id="922" name="フリーフォーム: 図形 921">
                  <a:extLst>
                    <a:ext uri="{FF2B5EF4-FFF2-40B4-BE49-F238E27FC236}">
                      <a16:creationId xmlns:a16="http://schemas.microsoft.com/office/drawing/2014/main" id="{9103E9A6-5F58-17BF-7D78-C533A57B85A3}"/>
                    </a:ext>
                  </a:extLst>
                </p:cNvPr>
                <p:cNvSpPr/>
                <p:nvPr/>
              </p:nvSpPr>
              <p:spPr>
                <a:xfrm>
                  <a:off x="4952999" y="3779257"/>
                  <a:ext cx="290513" cy="497546"/>
                </a:xfrm>
                <a:custGeom>
                  <a:avLst/>
                  <a:gdLst>
                    <a:gd name="connsiteX0" fmla="*/ 57747 w 223838"/>
                    <a:gd name="connsiteY0" fmla="*/ 0 h 392279"/>
                    <a:gd name="connsiteX1" fmla="*/ 166093 w 223838"/>
                    <a:gd name="connsiteY1" fmla="*/ 0 h 392279"/>
                    <a:gd name="connsiteX2" fmla="*/ 195101 w 223838"/>
                    <a:gd name="connsiteY2" fmla="*/ 116034 h 392279"/>
                    <a:gd name="connsiteX3" fmla="*/ 198962 w 223838"/>
                    <a:gd name="connsiteY3" fmla="*/ 118637 h 392279"/>
                    <a:gd name="connsiteX4" fmla="*/ 223838 w 223838"/>
                    <a:gd name="connsiteY4" fmla="*/ 178693 h 392279"/>
                    <a:gd name="connsiteX5" fmla="*/ 223838 w 223838"/>
                    <a:gd name="connsiteY5" fmla="*/ 280360 h 392279"/>
                    <a:gd name="connsiteX6" fmla="*/ 111919 w 223838"/>
                    <a:gd name="connsiteY6" fmla="*/ 392279 h 392279"/>
                    <a:gd name="connsiteX7" fmla="*/ 0 w 223838"/>
                    <a:gd name="connsiteY7" fmla="*/ 280360 h 392279"/>
                    <a:gd name="connsiteX8" fmla="*/ 0 w 223838"/>
                    <a:gd name="connsiteY8" fmla="*/ 178693 h 392279"/>
                    <a:gd name="connsiteX9" fmla="*/ 24877 w 223838"/>
                    <a:gd name="connsiteY9" fmla="*/ 118637 h 392279"/>
                    <a:gd name="connsiteX10" fmla="*/ 28739 w 223838"/>
                    <a:gd name="connsiteY10" fmla="*/ 116033 h 392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3838" h="392279">
                      <a:moveTo>
                        <a:pt x="57747" y="0"/>
                      </a:moveTo>
                      <a:lnTo>
                        <a:pt x="166093" y="0"/>
                      </a:lnTo>
                      <a:lnTo>
                        <a:pt x="195101" y="116034"/>
                      </a:lnTo>
                      <a:lnTo>
                        <a:pt x="198962" y="118637"/>
                      </a:lnTo>
                      <a:cubicBezTo>
                        <a:pt x="214332" y="134006"/>
                        <a:pt x="223838" y="155240"/>
                        <a:pt x="223838" y="178693"/>
                      </a:cubicBezTo>
                      <a:lnTo>
                        <a:pt x="223838" y="280360"/>
                      </a:lnTo>
                      <a:cubicBezTo>
                        <a:pt x="223838" y="342171"/>
                        <a:pt x="173730" y="392279"/>
                        <a:pt x="111919" y="392279"/>
                      </a:cubicBezTo>
                      <a:cubicBezTo>
                        <a:pt x="50108" y="392279"/>
                        <a:pt x="0" y="342171"/>
                        <a:pt x="0" y="280360"/>
                      </a:cubicBezTo>
                      <a:lnTo>
                        <a:pt x="0" y="178693"/>
                      </a:lnTo>
                      <a:cubicBezTo>
                        <a:pt x="0" y="155240"/>
                        <a:pt x="9507" y="134006"/>
                        <a:pt x="24877" y="118637"/>
                      </a:cubicBezTo>
                      <a:lnTo>
                        <a:pt x="28739" y="116033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3" name="フリーフォーム: 図形 922">
                  <a:extLst>
                    <a:ext uri="{FF2B5EF4-FFF2-40B4-BE49-F238E27FC236}">
                      <a16:creationId xmlns:a16="http://schemas.microsoft.com/office/drawing/2014/main" id="{3EAEBE39-0782-E4B3-3BF3-078AE029B23E}"/>
                    </a:ext>
                  </a:extLst>
                </p:cNvPr>
                <p:cNvSpPr/>
                <p:nvPr/>
              </p:nvSpPr>
              <p:spPr>
                <a:xfrm>
                  <a:off x="5011046" y="3709989"/>
                  <a:ext cx="174418" cy="131750"/>
                </a:xfrm>
                <a:custGeom>
                  <a:avLst/>
                  <a:gdLst>
                    <a:gd name="connsiteX0" fmla="*/ 87209 w 174418"/>
                    <a:gd name="connsiteY0" fmla="*/ 0 h 131750"/>
                    <a:gd name="connsiteX1" fmla="*/ 140751 w 174418"/>
                    <a:gd name="connsiteY1" fmla="*/ 10977 h 131750"/>
                    <a:gd name="connsiteX2" fmla="*/ 154989 w 174418"/>
                    <a:gd name="connsiteY2" fmla="*/ 21430 h 131750"/>
                    <a:gd name="connsiteX3" fmla="*/ 158521 w 174418"/>
                    <a:gd name="connsiteY3" fmla="*/ 21430 h 131750"/>
                    <a:gd name="connsiteX4" fmla="*/ 161908 w 174418"/>
                    <a:gd name="connsiteY4" fmla="*/ 34977 h 131750"/>
                    <a:gd name="connsiteX5" fmla="*/ 162928 w 174418"/>
                    <a:gd name="connsiteY5" fmla="*/ 37479 h 131750"/>
                    <a:gd name="connsiteX6" fmla="*/ 162624 w 174418"/>
                    <a:gd name="connsiteY6" fmla="*/ 37842 h 131750"/>
                    <a:gd name="connsiteX7" fmla="*/ 173918 w 174418"/>
                    <a:gd name="connsiteY7" fmla="*/ 83019 h 131750"/>
                    <a:gd name="connsiteX8" fmla="*/ 169360 w 174418"/>
                    <a:gd name="connsiteY8" fmla="*/ 83019 h 131750"/>
                    <a:gd name="connsiteX9" fmla="*/ 174418 w 174418"/>
                    <a:gd name="connsiteY9" fmla="*/ 88584 h 131750"/>
                    <a:gd name="connsiteX10" fmla="*/ 87209 w 174418"/>
                    <a:gd name="connsiteY10" fmla="*/ 131750 h 131750"/>
                    <a:gd name="connsiteX11" fmla="*/ 0 w 174418"/>
                    <a:gd name="connsiteY11" fmla="*/ 88584 h 131750"/>
                    <a:gd name="connsiteX12" fmla="*/ 2270 w 174418"/>
                    <a:gd name="connsiteY12" fmla="*/ 83019 h 131750"/>
                    <a:gd name="connsiteX13" fmla="*/ 500 w 174418"/>
                    <a:gd name="connsiteY13" fmla="*/ 83019 h 131750"/>
                    <a:gd name="connsiteX14" fmla="*/ 11779 w 174418"/>
                    <a:gd name="connsiteY14" fmla="*/ 37902 h 131750"/>
                    <a:gd name="connsiteX15" fmla="*/ 11490 w 174418"/>
                    <a:gd name="connsiteY15" fmla="*/ 37479 h 131750"/>
                    <a:gd name="connsiteX16" fmla="*/ 12511 w 174418"/>
                    <a:gd name="connsiteY16" fmla="*/ 34977 h 131750"/>
                    <a:gd name="connsiteX17" fmla="*/ 15897 w 174418"/>
                    <a:gd name="connsiteY17" fmla="*/ 21430 h 131750"/>
                    <a:gd name="connsiteX18" fmla="*/ 19429 w 174418"/>
                    <a:gd name="connsiteY18" fmla="*/ 21430 h 131750"/>
                    <a:gd name="connsiteX19" fmla="*/ 33668 w 174418"/>
                    <a:gd name="connsiteY19" fmla="*/ 10977 h 131750"/>
                    <a:gd name="connsiteX20" fmla="*/ 87209 w 174418"/>
                    <a:gd name="connsiteY20" fmla="*/ 0 h 131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74418" h="131750">
                      <a:moveTo>
                        <a:pt x="87209" y="0"/>
                      </a:moveTo>
                      <a:cubicBezTo>
                        <a:pt x="108118" y="0"/>
                        <a:pt x="127048" y="4195"/>
                        <a:pt x="140751" y="10977"/>
                      </a:cubicBezTo>
                      <a:lnTo>
                        <a:pt x="154989" y="21430"/>
                      </a:lnTo>
                      <a:lnTo>
                        <a:pt x="158521" y="21430"/>
                      </a:lnTo>
                      <a:lnTo>
                        <a:pt x="161908" y="34977"/>
                      </a:lnTo>
                      <a:lnTo>
                        <a:pt x="162928" y="37479"/>
                      </a:lnTo>
                      <a:lnTo>
                        <a:pt x="162624" y="37842"/>
                      </a:lnTo>
                      <a:lnTo>
                        <a:pt x="173918" y="83019"/>
                      </a:lnTo>
                      <a:lnTo>
                        <a:pt x="169360" y="83019"/>
                      </a:lnTo>
                      <a:lnTo>
                        <a:pt x="174418" y="88584"/>
                      </a:lnTo>
                      <a:cubicBezTo>
                        <a:pt x="174418" y="112424"/>
                        <a:pt x="135373" y="131750"/>
                        <a:pt x="87209" y="131750"/>
                      </a:cubicBezTo>
                      <a:cubicBezTo>
                        <a:pt x="39045" y="131750"/>
                        <a:pt x="0" y="112424"/>
                        <a:pt x="0" y="88584"/>
                      </a:cubicBezTo>
                      <a:lnTo>
                        <a:pt x="2270" y="83019"/>
                      </a:lnTo>
                      <a:lnTo>
                        <a:pt x="500" y="83019"/>
                      </a:lnTo>
                      <a:lnTo>
                        <a:pt x="11779" y="37902"/>
                      </a:lnTo>
                      <a:lnTo>
                        <a:pt x="11490" y="37479"/>
                      </a:lnTo>
                      <a:lnTo>
                        <a:pt x="12511" y="34977"/>
                      </a:lnTo>
                      <a:lnTo>
                        <a:pt x="15897" y="21430"/>
                      </a:lnTo>
                      <a:lnTo>
                        <a:pt x="19429" y="21430"/>
                      </a:lnTo>
                      <a:lnTo>
                        <a:pt x="33668" y="10977"/>
                      </a:lnTo>
                      <a:cubicBezTo>
                        <a:pt x="47370" y="4195"/>
                        <a:pt x="66300" y="0"/>
                        <a:pt x="87209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084" name="四角形: 角を丸くする 433">
              <a:extLst>
                <a:ext uri="{FF2B5EF4-FFF2-40B4-BE49-F238E27FC236}">
                  <a16:creationId xmlns:a16="http://schemas.microsoft.com/office/drawing/2014/main" id="{EEFAA6B3-6646-5E0A-E6E5-C4F4F0DB7B3C}"/>
                </a:ext>
              </a:extLst>
            </p:cNvPr>
            <p:cNvSpPr/>
            <p:nvPr/>
          </p:nvSpPr>
          <p:spPr>
            <a:xfrm rot="19622956">
              <a:off x="7129656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5" name="四角形: 角を丸くする 433">
              <a:extLst>
                <a:ext uri="{FF2B5EF4-FFF2-40B4-BE49-F238E27FC236}">
                  <a16:creationId xmlns:a16="http://schemas.microsoft.com/office/drawing/2014/main" id="{1701BE19-35D8-736F-8988-3E00B8171C77}"/>
                </a:ext>
              </a:extLst>
            </p:cNvPr>
            <p:cNvSpPr/>
            <p:nvPr/>
          </p:nvSpPr>
          <p:spPr>
            <a:xfrm rot="1977044" flipH="1">
              <a:off x="8643015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06" name="グループ化 1105">
            <a:extLst>
              <a:ext uri="{FF2B5EF4-FFF2-40B4-BE49-F238E27FC236}">
                <a16:creationId xmlns:a16="http://schemas.microsoft.com/office/drawing/2014/main" id="{5A8FC2E9-CA8C-D1E6-8EA1-D87620DD7808}"/>
              </a:ext>
            </a:extLst>
          </p:cNvPr>
          <p:cNvGrpSpPr/>
          <p:nvPr/>
        </p:nvGrpSpPr>
        <p:grpSpPr>
          <a:xfrm>
            <a:off x="4002745" y="3740650"/>
            <a:ext cx="1978395" cy="2773527"/>
            <a:chOff x="4002745" y="3740650"/>
            <a:chExt cx="1978395" cy="2773527"/>
          </a:xfrm>
        </p:grpSpPr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ED5FE212-6191-188D-4729-28D05F3F433C}"/>
                </a:ext>
              </a:extLst>
            </p:cNvPr>
            <p:cNvGrpSpPr/>
            <p:nvPr/>
          </p:nvGrpSpPr>
          <p:grpSpPr>
            <a:xfrm>
              <a:off x="4002745" y="3740650"/>
              <a:ext cx="1978395" cy="2434685"/>
              <a:chOff x="3957251" y="833609"/>
              <a:chExt cx="1978395" cy="2434685"/>
            </a:xfrm>
          </p:grpSpPr>
          <p:sp>
            <p:nvSpPr>
              <p:cNvPr id="572" name="四角形: 上の 2 つの角を丸める 7">
                <a:extLst>
                  <a:ext uri="{FF2B5EF4-FFF2-40B4-BE49-F238E27FC236}">
                    <a16:creationId xmlns:a16="http://schemas.microsoft.com/office/drawing/2014/main" id="{046FB689-953E-8FB7-8549-11BAAD731892}"/>
                  </a:ext>
                </a:extLst>
              </p:cNvPr>
              <p:cNvSpPr/>
              <p:nvPr/>
            </p:nvSpPr>
            <p:spPr bwMode="auto">
              <a:xfrm>
                <a:off x="4447917" y="2415705"/>
                <a:ext cx="894657" cy="659531"/>
              </a:xfrm>
              <a:custGeom>
                <a:avLst/>
                <a:gdLst>
                  <a:gd name="connsiteX0" fmla="*/ 329766 w 894656"/>
                  <a:gd name="connsiteY0" fmla="*/ 0 h 659531"/>
                  <a:gd name="connsiteX1" fmla="*/ 564891 w 894656"/>
                  <a:gd name="connsiteY1" fmla="*/ 0 h 659531"/>
                  <a:gd name="connsiteX2" fmla="*/ 894657 w 894656"/>
                  <a:gd name="connsiteY2" fmla="*/ 329766 h 659531"/>
                  <a:gd name="connsiteX3" fmla="*/ 894656 w 894656"/>
                  <a:gd name="connsiteY3" fmla="*/ 659531 h 659531"/>
                  <a:gd name="connsiteX4" fmla="*/ 894656 w 894656"/>
                  <a:gd name="connsiteY4" fmla="*/ 659531 h 659531"/>
                  <a:gd name="connsiteX5" fmla="*/ 0 w 894656"/>
                  <a:gd name="connsiteY5" fmla="*/ 659531 h 659531"/>
                  <a:gd name="connsiteX6" fmla="*/ 0 w 894656"/>
                  <a:gd name="connsiteY6" fmla="*/ 659531 h 659531"/>
                  <a:gd name="connsiteX7" fmla="*/ 0 w 894656"/>
                  <a:gd name="connsiteY7" fmla="*/ 329766 h 659531"/>
                  <a:gd name="connsiteX8" fmla="*/ 329766 w 894656"/>
                  <a:gd name="connsiteY8" fmla="*/ 0 h 659531"/>
                  <a:gd name="connsiteX0" fmla="*/ 329766 w 894657"/>
                  <a:gd name="connsiteY0" fmla="*/ 0 h 745256"/>
                  <a:gd name="connsiteX1" fmla="*/ 564891 w 894657"/>
                  <a:gd name="connsiteY1" fmla="*/ 0 h 745256"/>
                  <a:gd name="connsiteX2" fmla="*/ 894657 w 894657"/>
                  <a:gd name="connsiteY2" fmla="*/ 329766 h 745256"/>
                  <a:gd name="connsiteX3" fmla="*/ 894656 w 894657"/>
                  <a:gd name="connsiteY3" fmla="*/ 659531 h 745256"/>
                  <a:gd name="connsiteX4" fmla="*/ 894656 w 894657"/>
                  <a:gd name="connsiteY4" fmla="*/ 659531 h 745256"/>
                  <a:gd name="connsiteX5" fmla="*/ 509588 w 894657"/>
                  <a:gd name="connsiteY5" fmla="*/ 745256 h 745256"/>
                  <a:gd name="connsiteX6" fmla="*/ 0 w 894657"/>
                  <a:gd name="connsiteY6" fmla="*/ 659531 h 745256"/>
                  <a:gd name="connsiteX7" fmla="*/ 0 w 894657"/>
                  <a:gd name="connsiteY7" fmla="*/ 659531 h 745256"/>
                  <a:gd name="connsiteX8" fmla="*/ 0 w 894657"/>
                  <a:gd name="connsiteY8" fmla="*/ 329766 h 745256"/>
                  <a:gd name="connsiteX9" fmla="*/ 329766 w 894657"/>
                  <a:gd name="connsiteY9" fmla="*/ 0 h 745256"/>
                  <a:gd name="connsiteX0" fmla="*/ 509588 w 894657"/>
                  <a:gd name="connsiteY0" fmla="*/ 745256 h 836696"/>
                  <a:gd name="connsiteX1" fmla="*/ 0 w 894657"/>
                  <a:gd name="connsiteY1" fmla="*/ 659531 h 836696"/>
                  <a:gd name="connsiteX2" fmla="*/ 0 w 894657"/>
                  <a:gd name="connsiteY2" fmla="*/ 659531 h 836696"/>
                  <a:gd name="connsiteX3" fmla="*/ 0 w 894657"/>
                  <a:gd name="connsiteY3" fmla="*/ 329766 h 836696"/>
                  <a:gd name="connsiteX4" fmla="*/ 329766 w 894657"/>
                  <a:gd name="connsiteY4" fmla="*/ 0 h 836696"/>
                  <a:gd name="connsiteX5" fmla="*/ 564891 w 894657"/>
                  <a:gd name="connsiteY5" fmla="*/ 0 h 836696"/>
                  <a:gd name="connsiteX6" fmla="*/ 894657 w 894657"/>
                  <a:gd name="connsiteY6" fmla="*/ 329766 h 836696"/>
                  <a:gd name="connsiteX7" fmla="*/ 894656 w 894657"/>
                  <a:gd name="connsiteY7" fmla="*/ 659531 h 836696"/>
                  <a:gd name="connsiteX8" fmla="*/ 894656 w 894657"/>
                  <a:gd name="connsiteY8" fmla="*/ 659531 h 836696"/>
                  <a:gd name="connsiteX9" fmla="*/ 601028 w 894657"/>
                  <a:gd name="connsiteY9" fmla="*/ 836696 h 836696"/>
                  <a:gd name="connsiteX0" fmla="*/ 0 w 894657"/>
                  <a:gd name="connsiteY0" fmla="*/ 659531 h 836696"/>
                  <a:gd name="connsiteX1" fmla="*/ 0 w 894657"/>
                  <a:gd name="connsiteY1" fmla="*/ 659531 h 836696"/>
                  <a:gd name="connsiteX2" fmla="*/ 0 w 894657"/>
                  <a:gd name="connsiteY2" fmla="*/ 329766 h 836696"/>
                  <a:gd name="connsiteX3" fmla="*/ 329766 w 894657"/>
                  <a:gd name="connsiteY3" fmla="*/ 0 h 836696"/>
                  <a:gd name="connsiteX4" fmla="*/ 564891 w 894657"/>
                  <a:gd name="connsiteY4" fmla="*/ 0 h 836696"/>
                  <a:gd name="connsiteX5" fmla="*/ 894657 w 894657"/>
                  <a:gd name="connsiteY5" fmla="*/ 329766 h 836696"/>
                  <a:gd name="connsiteX6" fmla="*/ 894656 w 894657"/>
                  <a:gd name="connsiteY6" fmla="*/ 659531 h 836696"/>
                  <a:gd name="connsiteX7" fmla="*/ 894656 w 894657"/>
                  <a:gd name="connsiteY7" fmla="*/ 659531 h 836696"/>
                  <a:gd name="connsiteX8" fmla="*/ 601028 w 894657"/>
                  <a:gd name="connsiteY8" fmla="*/ 836696 h 836696"/>
                  <a:gd name="connsiteX0" fmla="*/ 0 w 894657"/>
                  <a:gd name="connsiteY0" fmla="*/ 659531 h 659531"/>
                  <a:gd name="connsiteX1" fmla="*/ 0 w 894657"/>
                  <a:gd name="connsiteY1" fmla="*/ 659531 h 659531"/>
                  <a:gd name="connsiteX2" fmla="*/ 0 w 894657"/>
                  <a:gd name="connsiteY2" fmla="*/ 329766 h 659531"/>
                  <a:gd name="connsiteX3" fmla="*/ 329766 w 894657"/>
                  <a:gd name="connsiteY3" fmla="*/ 0 h 659531"/>
                  <a:gd name="connsiteX4" fmla="*/ 564891 w 894657"/>
                  <a:gd name="connsiteY4" fmla="*/ 0 h 659531"/>
                  <a:gd name="connsiteX5" fmla="*/ 894657 w 894657"/>
                  <a:gd name="connsiteY5" fmla="*/ 329766 h 659531"/>
                  <a:gd name="connsiteX6" fmla="*/ 894656 w 894657"/>
                  <a:gd name="connsiteY6" fmla="*/ 659531 h 659531"/>
                  <a:gd name="connsiteX7" fmla="*/ 894656 w 894657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4657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564891" y="0"/>
                    </a:lnTo>
                    <a:cubicBezTo>
                      <a:pt x="747016" y="0"/>
                      <a:pt x="894657" y="147641"/>
                      <a:pt x="894657" y="329766"/>
                    </a:cubicBezTo>
                    <a:cubicBezTo>
                      <a:pt x="894657" y="439688"/>
                      <a:pt x="894656" y="549609"/>
                      <a:pt x="894656" y="659531"/>
                    </a:cubicBezTo>
                    <a:lnTo>
                      <a:pt x="894656" y="659531"/>
                    </a:lnTo>
                  </a:path>
                </a:pathLst>
              </a:custGeom>
              <a:solidFill>
                <a:srgbClr val="00B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四角形: 上の 2 つの角を丸める 598">
                <a:extLst>
                  <a:ext uri="{FF2B5EF4-FFF2-40B4-BE49-F238E27FC236}">
                    <a16:creationId xmlns:a16="http://schemas.microsoft.com/office/drawing/2014/main" id="{09533765-D0C8-3893-46F7-CD9EAE0B75C0}"/>
                  </a:ext>
                </a:extLst>
              </p:cNvPr>
              <p:cNvSpPr/>
              <p:nvPr/>
            </p:nvSpPr>
            <p:spPr bwMode="auto">
              <a:xfrm>
                <a:off x="4343841" y="2291880"/>
                <a:ext cx="1102809" cy="659531"/>
              </a:xfrm>
              <a:custGeom>
                <a:avLst/>
                <a:gdLst>
                  <a:gd name="connsiteX0" fmla="*/ 329766 w 1102808"/>
                  <a:gd name="connsiteY0" fmla="*/ 0 h 659531"/>
                  <a:gd name="connsiteX1" fmla="*/ 773043 w 1102808"/>
                  <a:gd name="connsiteY1" fmla="*/ 0 h 659531"/>
                  <a:gd name="connsiteX2" fmla="*/ 1102809 w 1102808"/>
                  <a:gd name="connsiteY2" fmla="*/ 329766 h 659531"/>
                  <a:gd name="connsiteX3" fmla="*/ 1102808 w 1102808"/>
                  <a:gd name="connsiteY3" fmla="*/ 659531 h 659531"/>
                  <a:gd name="connsiteX4" fmla="*/ 1102808 w 1102808"/>
                  <a:gd name="connsiteY4" fmla="*/ 659531 h 659531"/>
                  <a:gd name="connsiteX5" fmla="*/ 0 w 1102808"/>
                  <a:gd name="connsiteY5" fmla="*/ 659531 h 659531"/>
                  <a:gd name="connsiteX6" fmla="*/ 0 w 1102808"/>
                  <a:gd name="connsiteY6" fmla="*/ 659531 h 659531"/>
                  <a:gd name="connsiteX7" fmla="*/ 0 w 1102808"/>
                  <a:gd name="connsiteY7" fmla="*/ 329766 h 659531"/>
                  <a:gd name="connsiteX8" fmla="*/ 329766 w 1102808"/>
                  <a:gd name="connsiteY8" fmla="*/ 0 h 659531"/>
                  <a:gd name="connsiteX0" fmla="*/ 329766 w 1102809"/>
                  <a:gd name="connsiteY0" fmla="*/ 0 h 688121"/>
                  <a:gd name="connsiteX1" fmla="*/ 773043 w 1102809"/>
                  <a:gd name="connsiteY1" fmla="*/ 0 h 688121"/>
                  <a:gd name="connsiteX2" fmla="*/ 1102809 w 1102809"/>
                  <a:gd name="connsiteY2" fmla="*/ 329766 h 688121"/>
                  <a:gd name="connsiteX3" fmla="*/ 1102808 w 1102809"/>
                  <a:gd name="connsiteY3" fmla="*/ 659531 h 688121"/>
                  <a:gd name="connsiteX4" fmla="*/ 1102808 w 1102809"/>
                  <a:gd name="connsiteY4" fmla="*/ 659531 h 688121"/>
                  <a:gd name="connsiteX5" fmla="*/ 556514 w 1102809"/>
                  <a:gd name="connsiteY5" fmla="*/ 688106 h 688121"/>
                  <a:gd name="connsiteX6" fmla="*/ 0 w 1102809"/>
                  <a:gd name="connsiteY6" fmla="*/ 659531 h 688121"/>
                  <a:gd name="connsiteX7" fmla="*/ 0 w 1102809"/>
                  <a:gd name="connsiteY7" fmla="*/ 659531 h 688121"/>
                  <a:gd name="connsiteX8" fmla="*/ 0 w 1102809"/>
                  <a:gd name="connsiteY8" fmla="*/ 329766 h 688121"/>
                  <a:gd name="connsiteX9" fmla="*/ 329766 w 1102809"/>
                  <a:gd name="connsiteY9" fmla="*/ 0 h 688121"/>
                  <a:gd name="connsiteX0" fmla="*/ 556514 w 1102809"/>
                  <a:gd name="connsiteY0" fmla="*/ 688106 h 779546"/>
                  <a:gd name="connsiteX1" fmla="*/ 0 w 1102809"/>
                  <a:gd name="connsiteY1" fmla="*/ 659531 h 779546"/>
                  <a:gd name="connsiteX2" fmla="*/ 0 w 1102809"/>
                  <a:gd name="connsiteY2" fmla="*/ 659531 h 779546"/>
                  <a:gd name="connsiteX3" fmla="*/ 0 w 1102809"/>
                  <a:gd name="connsiteY3" fmla="*/ 329766 h 779546"/>
                  <a:gd name="connsiteX4" fmla="*/ 329766 w 1102809"/>
                  <a:gd name="connsiteY4" fmla="*/ 0 h 779546"/>
                  <a:gd name="connsiteX5" fmla="*/ 773043 w 1102809"/>
                  <a:gd name="connsiteY5" fmla="*/ 0 h 779546"/>
                  <a:gd name="connsiteX6" fmla="*/ 1102809 w 1102809"/>
                  <a:gd name="connsiteY6" fmla="*/ 329766 h 779546"/>
                  <a:gd name="connsiteX7" fmla="*/ 1102808 w 1102809"/>
                  <a:gd name="connsiteY7" fmla="*/ 659531 h 779546"/>
                  <a:gd name="connsiteX8" fmla="*/ 1102808 w 1102809"/>
                  <a:gd name="connsiteY8" fmla="*/ 659531 h 779546"/>
                  <a:gd name="connsiteX9" fmla="*/ 647954 w 1102809"/>
                  <a:gd name="connsiteY9" fmla="*/ 779546 h 779546"/>
                  <a:gd name="connsiteX0" fmla="*/ 0 w 1102809"/>
                  <a:gd name="connsiteY0" fmla="*/ 659531 h 779546"/>
                  <a:gd name="connsiteX1" fmla="*/ 0 w 1102809"/>
                  <a:gd name="connsiteY1" fmla="*/ 659531 h 779546"/>
                  <a:gd name="connsiteX2" fmla="*/ 0 w 1102809"/>
                  <a:gd name="connsiteY2" fmla="*/ 329766 h 779546"/>
                  <a:gd name="connsiteX3" fmla="*/ 329766 w 1102809"/>
                  <a:gd name="connsiteY3" fmla="*/ 0 h 779546"/>
                  <a:gd name="connsiteX4" fmla="*/ 773043 w 1102809"/>
                  <a:gd name="connsiteY4" fmla="*/ 0 h 779546"/>
                  <a:gd name="connsiteX5" fmla="*/ 1102809 w 1102809"/>
                  <a:gd name="connsiteY5" fmla="*/ 329766 h 779546"/>
                  <a:gd name="connsiteX6" fmla="*/ 1102808 w 1102809"/>
                  <a:gd name="connsiteY6" fmla="*/ 659531 h 779546"/>
                  <a:gd name="connsiteX7" fmla="*/ 1102808 w 1102809"/>
                  <a:gd name="connsiteY7" fmla="*/ 659531 h 779546"/>
                  <a:gd name="connsiteX8" fmla="*/ 647954 w 1102809"/>
                  <a:gd name="connsiteY8" fmla="*/ 779546 h 779546"/>
                  <a:gd name="connsiteX0" fmla="*/ 0 w 1102809"/>
                  <a:gd name="connsiteY0" fmla="*/ 659531 h 659531"/>
                  <a:gd name="connsiteX1" fmla="*/ 0 w 1102809"/>
                  <a:gd name="connsiteY1" fmla="*/ 659531 h 659531"/>
                  <a:gd name="connsiteX2" fmla="*/ 0 w 1102809"/>
                  <a:gd name="connsiteY2" fmla="*/ 329766 h 659531"/>
                  <a:gd name="connsiteX3" fmla="*/ 329766 w 1102809"/>
                  <a:gd name="connsiteY3" fmla="*/ 0 h 659531"/>
                  <a:gd name="connsiteX4" fmla="*/ 773043 w 1102809"/>
                  <a:gd name="connsiteY4" fmla="*/ 0 h 659531"/>
                  <a:gd name="connsiteX5" fmla="*/ 1102809 w 1102809"/>
                  <a:gd name="connsiteY5" fmla="*/ 329766 h 659531"/>
                  <a:gd name="connsiteX6" fmla="*/ 1102808 w 1102809"/>
                  <a:gd name="connsiteY6" fmla="*/ 659531 h 659531"/>
                  <a:gd name="connsiteX7" fmla="*/ 1102808 w 1102809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809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773043" y="0"/>
                    </a:lnTo>
                    <a:cubicBezTo>
                      <a:pt x="955168" y="0"/>
                      <a:pt x="1102809" y="147641"/>
                      <a:pt x="1102809" y="329766"/>
                    </a:cubicBezTo>
                    <a:cubicBezTo>
                      <a:pt x="1102809" y="439688"/>
                      <a:pt x="1102808" y="549609"/>
                      <a:pt x="1102808" y="659531"/>
                    </a:cubicBezTo>
                    <a:lnTo>
                      <a:pt x="1102808" y="659531"/>
                    </a:lnTo>
                  </a:path>
                </a:pathLst>
              </a:custGeom>
              <a:solidFill>
                <a:srgbClr val="00B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74" name="直線コネクタ 573">
                <a:extLst>
                  <a:ext uri="{FF2B5EF4-FFF2-40B4-BE49-F238E27FC236}">
                    <a16:creationId xmlns:a16="http://schemas.microsoft.com/office/drawing/2014/main" id="{293C6156-40D0-9B8E-760B-90FF0536E00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41108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noFill/>
                <a:round/>
                <a:headEnd/>
                <a:tailEnd/>
              </a:ln>
              <a:effectLst/>
            </p:spPr>
          </p:cxnSp>
          <p:cxnSp>
            <p:nvCxnSpPr>
              <p:cNvPr id="575" name="直線コネクタ 574">
                <a:extLst>
                  <a:ext uri="{FF2B5EF4-FFF2-40B4-BE49-F238E27FC236}">
                    <a16:creationId xmlns:a16="http://schemas.microsoft.com/office/drawing/2014/main" id="{B29A41F6-D459-FFC5-A0F3-D3E9AAAF16D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450520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noFill/>
                <a:round/>
                <a:headEnd/>
                <a:tailEnd/>
              </a:ln>
              <a:effectLst/>
            </p:spPr>
          </p:cxnSp>
          <p:sp>
            <p:nvSpPr>
              <p:cNvPr id="576" name="四角形: 上の 2 つの角を丸める 142">
                <a:extLst>
                  <a:ext uri="{FF2B5EF4-FFF2-40B4-BE49-F238E27FC236}">
                    <a16:creationId xmlns:a16="http://schemas.microsoft.com/office/drawing/2014/main" id="{C19BF41B-1AA4-3305-D308-FD2150D2257E}"/>
                  </a:ext>
                </a:extLst>
              </p:cNvPr>
              <p:cNvSpPr/>
              <p:nvPr/>
            </p:nvSpPr>
            <p:spPr bwMode="auto">
              <a:xfrm rot="2051111">
                <a:off x="4149797" y="2463233"/>
                <a:ext cx="331002" cy="742128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31002 w 331002"/>
                  <a:gd name="connsiteY0" fmla="*/ 356504 h 670099"/>
                  <a:gd name="connsiteX1" fmla="*/ 152417 w 331002"/>
                  <a:gd name="connsiteY1" fmla="*/ 670099 h 670099"/>
                  <a:gd name="connsiteX2" fmla="*/ 152417 w 331002"/>
                  <a:gd name="connsiteY2" fmla="*/ 670099 h 670099"/>
                  <a:gd name="connsiteX3" fmla="*/ 0 w 331002"/>
                  <a:gd name="connsiteY3" fmla="*/ 517682 h 670099"/>
                  <a:gd name="connsiteX4" fmla="*/ 20280 w 331002"/>
                  <a:gd name="connsiteY4" fmla="*/ 0 h 670099"/>
                  <a:gd name="connsiteX0" fmla="*/ 331002 w 331002"/>
                  <a:gd name="connsiteY0" fmla="*/ 340034 h 653629"/>
                  <a:gd name="connsiteX1" fmla="*/ 152417 w 331002"/>
                  <a:gd name="connsiteY1" fmla="*/ 653629 h 653629"/>
                  <a:gd name="connsiteX2" fmla="*/ 152417 w 331002"/>
                  <a:gd name="connsiteY2" fmla="*/ 653629 h 653629"/>
                  <a:gd name="connsiteX3" fmla="*/ 0 w 331002"/>
                  <a:gd name="connsiteY3" fmla="*/ 501212 h 653629"/>
                  <a:gd name="connsiteX4" fmla="*/ 9873 w 331002"/>
                  <a:gd name="connsiteY4" fmla="*/ 0 h 653629"/>
                  <a:gd name="connsiteX0" fmla="*/ 331002 w 331002"/>
                  <a:gd name="connsiteY0" fmla="*/ 344152 h 657747"/>
                  <a:gd name="connsiteX1" fmla="*/ 152417 w 331002"/>
                  <a:gd name="connsiteY1" fmla="*/ 657747 h 657747"/>
                  <a:gd name="connsiteX2" fmla="*/ 152417 w 331002"/>
                  <a:gd name="connsiteY2" fmla="*/ 657747 h 657747"/>
                  <a:gd name="connsiteX3" fmla="*/ 0 w 331002"/>
                  <a:gd name="connsiteY3" fmla="*/ 505330 h 657747"/>
                  <a:gd name="connsiteX4" fmla="*/ 12475 w 331002"/>
                  <a:gd name="connsiteY4" fmla="*/ 0 h 657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002" h="657747">
                    <a:moveTo>
                      <a:pt x="331002" y="344152"/>
                    </a:moveTo>
                    <a:cubicBezTo>
                      <a:pt x="331002" y="428330"/>
                      <a:pt x="236595" y="657747"/>
                      <a:pt x="152417" y="657747"/>
                    </a:cubicBezTo>
                    <a:lnTo>
                      <a:pt x="152417" y="657747"/>
                    </a:lnTo>
                    <a:cubicBezTo>
                      <a:pt x="68239" y="657747"/>
                      <a:pt x="0" y="589508"/>
                      <a:pt x="0" y="505330"/>
                    </a:cubicBezTo>
                    <a:lnTo>
                      <a:pt x="12475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四角形: 角を丸くする 576">
                <a:extLst>
                  <a:ext uri="{FF2B5EF4-FFF2-40B4-BE49-F238E27FC236}">
                    <a16:creationId xmlns:a16="http://schemas.microsoft.com/office/drawing/2014/main" id="{7170C3ED-89DE-360C-73E1-EFAAF48C7DB7}"/>
                  </a:ext>
                </a:extLst>
              </p:cNvPr>
              <p:cNvSpPr/>
              <p:nvPr/>
            </p:nvSpPr>
            <p:spPr>
              <a:xfrm rot="18900000">
                <a:off x="3957251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9" name="四角形: 上の 2 つの角を丸める 142">
                <a:extLst>
                  <a:ext uri="{FF2B5EF4-FFF2-40B4-BE49-F238E27FC236}">
                    <a16:creationId xmlns:a16="http://schemas.microsoft.com/office/drawing/2014/main" id="{817FA39E-BA75-3EA9-7F02-BF66497EDEFE}"/>
                  </a:ext>
                </a:extLst>
              </p:cNvPr>
              <p:cNvSpPr/>
              <p:nvPr/>
            </p:nvSpPr>
            <p:spPr bwMode="auto">
              <a:xfrm rot="19262789" flipH="1">
                <a:off x="5330446" y="2439703"/>
                <a:ext cx="359725" cy="808813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  <a:gd name="connsiteX0" fmla="*/ 359725 w 359725"/>
                  <a:gd name="connsiteY0" fmla="*/ 315613 h 670099"/>
                  <a:gd name="connsiteX1" fmla="*/ 152417 w 359725"/>
                  <a:gd name="connsiteY1" fmla="*/ 670099 h 670099"/>
                  <a:gd name="connsiteX2" fmla="*/ 152417 w 359725"/>
                  <a:gd name="connsiteY2" fmla="*/ 670099 h 670099"/>
                  <a:gd name="connsiteX3" fmla="*/ 0 w 359725"/>
                  <a:gd name="connsiteY3" fmla="*/ 517682 h 670099"/>
                  <a:gd name="connsiteX4" fmla="*/ 20280 w 359725"/>
                  <a:gd name="connsiteY4" fmla="*/ 0 h 670099"/>
                  <a:gd name="connsiteX0" fmla="*/ 359725 w 359725"/>
                  <a:gd name="connsiteY0" fmla="*/ 312868 h 667354"/>
                  <a:gd name="connsiteX1" fmla="*/ 152417 w 359725"/>
                  <a:gd name="connsiteY1" fmla="*/ 667354 h 667354"/>
                  <a:gd name="connsiteX2" fmla="*/ 152417 w 359725"/>
                  <a:gd name="connsiteY2" fmla="*/ 667354 h 667354"/>
                  <a:gd name="connsiteX3" fmla="*/ 0 w 359725"/>
                  <a:gd name="connsiteY3" fmla="*/ 514937 h 667354"/>
                  <a:gd name="connsiteX4" fmla="*/ 19925 w 359725"/>
                  <a:gd name="connsiteY4" fmla="*/ 0 h 667354"/>
                  <a:gd name="connsiteX0" fmla="*/ 359725 w 359725"/>
                  <a:gd name="connsiteY0" fmla="*/ 308604 h 663090"/>
                  <a:gd name="connsiteX1" fmla="*/ 152417 w 359725"/>
                  <a:gd name="connsiteY1" fmla="*/ 663090 h 663090"/>
                  <a:gd name="connsiteX2" fmla="*/ 152417 w 359725"/>
                  <a:gd name="connsiteY2" fmla="*/ 663090 h 663090"/>
                  <a:gd name="connsiteX3" fmla="*/ 0 w 359725"/>
                  <a:gd name="connsiteY3" fmla="*/ 510673 h 663090"/>
                  <a:gd name="connsiteX4" fmla="*/ 21068 w 359725"/>
                  <a:gd name="connsiteY4" fmla="*/ 0 h 663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725" h="663090">
                    <a:moveTo>
                      <a:pt x="359725" y="308604"/>
                    </a:moveTo>
                    <a:cubicBezTo>
                      <a:pt x="359725" y="392782"/>
                      <a:pt x="236595" y="663090"/>
                      <a:pt x="152417" y="663090"/>
                    </a:cubicBezTo>
                    <a:lnTo>
                      <a:pt x="152417" y="663090"/>
                    </a:lnTo>
                    <a:cubicBezTo>
                      <a:pt x="68239" y="663090"/>
                      <a:pt x="0" y="594851"/>
                      <a:pt x="0" y="510673"/>
                    </a:cubicBezTo>
                    <a:lnTo>
                      <a:pt x="21068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四角形: 角を丸くする 579">
                <a:extLst>
                  <a:ext uri="{FF2B5EF4-FFF2-40B4-BE49-F238E27FC236}">
                    <a16:creationId xmlns:a16="http://schemas.microsoft.com/office/drawing/2014/main" id="{C137F8AA-F28C-58D4-265C-6837E4020FEE}"/>
                  </a:ext>
                </a:extLst>
              </p:cNvPr>
              <p:cNvSpPr/>
              <p:nvPr/>
            </p:nvSpPr>
            <p:spPr>
              <a:xfrm rot="2700000" flipH="1">
                <a:off x="5646199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BB6695E6-7F84-3F39-DBA3-B06816C316E9}"/>
                  </a:ext>
                </a:extLst>
              </p:cNvPr>
              <p:cNvGrpSpPr/>
              <p:nvPr/>
            </p:nvGrpSpPr>
            <p:grpSpPr>
              <a:xfrm>
                <a:off x="4236491" y="833609"/>
                <a:ext cx="1331771" cy="1575174"/>
                <a:chOff x="4236491" y="833609"/>
                <a:chExt cx="1331771" cy="1575174"/>
              </a:xfrm>
            </p:grpSpPr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98EA9E93-5DFB-9D8D-F2F7-F30BCB1D6540}"/>
                    </a:ext>
                  </a:extLst>
                </p:cNvPr>
                <p:cNvSpPr/>
                <p:nvPr/>
              </p:nvSpPr>
              <p:spPr bwMode="auto">
                <a:xfrm>
                  <a:off x="4248430" y="833609"/>
                  <a:ext cx="1304973" cy="122629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19" name="グループ化 618">
                  <a:extLst>
                    <a:ext uri="{FF2B5EF4-FFF2-40B4-BE49-F238E27FC236}">
                      <a16:creationId xmlns:a16="http://schemas.microsoft.com/office/drawing/2014/main" id="{2362D7FD-4870-EDD4-AEEC-1D0165AF55AA}"/>
                    </a:ext>
                  </a:extLst>
                </p:cNvPr>
                <p:cNvGrpSpPr/>
                <p:nvPr/>
              </p:nvGrpSpPr>
              <p:grpSpPr>
                <a:xfrm>
                  <a:off x="4236491" y="98372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630" name="グループ化 629">
                    <a:extLst>
                      <a:ext uri="{FF2B5EF4-FFF2-40B4-BE49-F238E27FC236}">
                        <a16:creationId xmlns:a16="http://schemas.microsoft.com/office/drawing/2014/main" id="{A9222E54-1A20-C291-701E-6D2F1C7931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641" name="楕円 640">
                      <a:extLst>
                        <a:ext uri="{FF2B5EF4-FFF2-40B4-BE49-F238E27FC236}">
                          <a16:creationId xmlns:a16="http://schemas.microsoft.com/office/drawing/2014/main" id="{F5A20B57-4E7E-BBB3-EF05-18E1C38633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2" name="楕円 641">
                      <a:extLst>
                        <a:ext uri="{FF2B5EF4-FFF2-40B4-BE49-F238E27FC236}">
                          <a16:creationId xmlns:a16="http://schemas.microsoft.com/office/drawing/2014/main" id="{F37E5D67-F092-22A4-DB32-8A8D17088E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1" name="グループ化 630">
                    <a:extLst>
                      <a:ext uri="{FF2B5EF4-FFF2-40B4-BE49-F238E27FC236}">
                        <a16:creationId xmlns:a16="http://schemas.microsoft.com/office/drawing/2014/main" id="{961B0E3E-F034-C7FC-8ECE-25DD908072F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636" name="楕円 635">
                      <a:extLst>
                        <a:ext uri="{FF2B5EF4-FFF2-40B4-BE49-F238E27FC236}">
                          <a16:creationId xmlns:a16="http://schemas.microsoft.com/office/drawing/2014/main" id="{A5830C88-5628-7883-8D78-4BB358BCD2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0" name="楕円 639">
                      <a:extLst>
                        <a:ext uri="{FF2B5EF4-FFF2-40B4-BE49-F238E27FC236}">
                          <a16:creationId xmlns:a16="http://schemas.microsoft.com/office/drawing/2014/main" id="{AD72746C-0594-7246-E21C-B3A8467F86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32" name="台形 631">
                    <a:extLst>
                      <a:ext uri="{FF2B5EF4-FFF2-40B4-BE49-F238E27FC236}">
                        <a16:creationId xmlns:a16="http://schemas.microsoft.com/office/drawing/2014/main" id="{9FCF58B0-1752-36A0-5EB4-2480995962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楕円 632">
                    <a:extLst>
                      <a:ext uri="{FF2B5EF4-FFF2-40B4-BE49-F238E27FC236}">
                        <a16:creationId xmlns:a16="http://schemas.microsoft.com/office/drawing/2014/main" id="{78A7EB05-48EC-B2BF-CB45-E890FB2A4B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楕円 633">
                    <a:extLst>
                      <a:ext uri="{FF2B5EF4-FFF2-40B4-BE49-F238E27FC236}">
                        <a16:creationId xmlns:a16="http://schemas.microsoft.com/office/drawing/2014/main" id="{FE9EE2AA-0C3C-2313-2656-31DD8CE51C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82389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0" name="二等辺三角形 16">
                  <a:extLst>
                    <a:ext uri="{FF2B5EF4-FFF2-40B4-BE49-F238E27FC236}">
                      <a16:creationId xmlns:a16="http://schemas.microsoft.com/office/drawing/2014/main" id="{CC1BDC41-C317-EF25-20A2-F9A07D2DC39D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4756037" y="1975932"/>
                  <a:ext cx="296616" cy="105936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1" name="四角形: 角を丸くする 620">
                  <a:extLst>
                    <a:ext uri="{FF2B5EF4-FFF2-40B4-BE49-F238E27FC236}">
                      <a16:creationId xmlns:a16="http://schemas.microsoft.com/office/drawing/2014/main" id="{868C6959-97A7-8013-26D0-30FC4A1B567F}"/>
                    </a:ext>
                  </a:extLst>
                </p:cNvPr>
                <p:cNvSpPr/>
                <p:nvPr/>
              </p:nvSpPr>
              <p:spPr bwMode="auto">
                <a:xfrm>
                  <a:off x="4551781" y="1529824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四角形: 角を丸くする 621">
                  <a:extLst>
                    <a:ext uri="{FF2B5EF4-FFF2-40B4-BE49-F238E27FC236}">
                      <a16:creationId xmlns:a16="http://schemas.microsoft.com/office/drawing/2014/main" id="{DEAC9D88-2EE7-4C19-19E0-CFE22503B659}"/>
                    </a:ext>
                  </a:extLst>
                </p:cNvPr>
                <p:cNvSpPr/>
                <p:nvPr/>
              </p:nvSpPr>
              <p:spPr bwMode="auto">
                <a:xfrm>
                  <a:off x="5124403" y="1529824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3" name="グループ化 622">
                  <a:extLst>
                    <a:ext uri="{FF2B5EF4-FFF2-40B4-BE49-F238E27FC236}">
                      <a16:creationId xmlns:a16="http://schemas.microsoft.com/office/drawing/2014/main" id="{D1EB4D3D-CC24-86E0-FD45-D8C200DF20DA}"/>
                    </a:ext>
                  </a:extLst>
                </p:cNvPr>
                <p:cNvGrpSpPr/>
                <p:nvPr/>
              </p:nvGrpSpPr>
              <p:grpSpPr>
                <a:xfrm>
                  <a:off x="4450830" y="1393089"/>
                  <a:ext cx="886772" cy="45719"/>
                  <a:chOff x="7208675" y="4662829"/>
                  <a:chExt cx="886772" cy="81340"/>
                </a:xfrm>
              </p:grpSpPr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B6F819B4-4997-05D5-C48C-B0B97FB5F4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8675" y="4662829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C25CEED9-58BA-020C-773C-0C2ED6A076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63506" y="4662829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02A77B01-1C88-7946-A71C-D19924A36A82}"/>
                  </a:ext>
                </a:extLst>
              </p:cNvPr>
              <p:cNvSpPr/>
              <p:nvPr/>
            </p:nvSpPr>
            <p:spPr bwMode="auto">
              <a:xfrm>
                <a:off x="4701098" y="2265644"/>
                <a:ext cx="385684" cy="182043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42919"/>
                  <a:gd name="connsiteY0" fmla="*/ 0 h 280602"/>
                  <a:gd name="connsiteX1" fmla="*/ 482229 w 542919"/>
                  <a:gd name="connsiteY1" fmla="*/ 254267 h 280602"/>
                  <a:gd name="connsiteX2" fmla="*/ 316924 w 542919"/>
                  <a:gd name="connsiteY2" fmla="*/ 254598 h 280602"/>
                  <a:gd name="connsiteX3" fmla="*/ 271463 w 542919"/>
                  <a:gd name="connsiteY3" fmla="*/ 224472 h 280602"/>
                  <a:gd name="connsiteX4" fmla="*/ 226001 w 542919"/>
                  <a:gd name="connsiteY4" fmla="*/ 254598 h 280602"/>
                  <a:gd name="connsiteX5" fmla="*/ 60695 w 542919"/>
                  <a:gd name="connsiteY5" fmla="*/ 254267 h 280602"/>
                  <a:gd name="connsiteX6" fmla="*/ 5 w 542919"/>
                  <a:gd name="connsiteY6" fmla="*/ 1 h 280602"/>
                  <a:gd name="connsiteX7" fmla="*/ 63018 w 542919"/>
                  <a:gd name="connsiteY7" fmla="*/ 49269 h 280602"/>
                  <a:gd name="connsiteX8" fmla="*/ 147744 w 542919"/>
                  <a:gd name="connsiteY8" fmla="*/ 103495 h 280602"/>
                  <a:gd name="connsiteX9" fmla="*/ 237068 w 542919"/>
                  <a:gd name="connsiteY9" fmla="*/ 149756 h 280602"/>
                  <a:gd name="connsiteX10" fmla="*/ 271462 w 542919"/>
                  <a:gd name="connsiteY10" fmla="*/ 163638 h 280602"/>
                  <a:gd name="connsiteX11" fmla="*/ 305856 w 542919"/>
                  <a:gd name="connsiteY11" fmla="*/ 149756 h 280602"/>
                  <a:gd name="connsiteX12" fmla="*/ 395180 w 542919"/>
                  <a:gd name="connsiteY12" fmla="*/ 103494 h 280602"/>
                  <a:gd name="connsiteX13" fmla="*/ 479906 w 542919"/>
                  <a:gd name="connsiteY13" fmla="*/ 49268 h 280602"/>
                  <a:gd name="connsiteX14" fmla="*/ 542920 w 542919"/>
                  <a:gd name="connsiteY14" fmla="*/ 0 h 280602"/>
                  <a:gd name="connsiteX0" fmla="*/ 542920 w 542920"/>
                  <a:gd name="connsiteY0" fmla="*/ 0 h 275205"/>
                  <a:gd name="connsiteX1" fmla="*/ 482229 w 542920"/>
                  <a:gd name="connsiteY1" fmla="*/ 254267 h 275205"/>
                  <a:gd name="connsiteX2" fmla="*/ 316924 w 542920"/>
                  <a:gd name="connsiteY2" fmla="*/ 254598 h 275205"/>
                  <a:gd name="connsiteX3" fmla="*/ 271463 w 542920"/>
                  <a:gd name="connsiteY3" fmla="*/ 224472 h 275205"/>
                  <a:gd name="connsiteX4" fmla="*/ 60695 w 542920"/>
                  <a:gd name="connsiteY4" fmla="*/ 254267 h 275205"/>
                  <a:gd name="connsiteX5" fmla="*/ 5 w 542920"/>
                  <a:gd name="connsiteY5" fmla="*/ 1 h 275205"/>
                  <a:gd name="connsiteX6" fmla="*/ 63018 w 542920"/>
                  <a:gd name="connsiteY6" fmla="*/ 49269 h 275205"/>
                  <a:gd name="connsiteX7" fmla="*/ 147744 w 542920"/>
                  <a:gd name="connsiteY7" fmla="*/ 103495 h 275205"/>
                  <a:gd name="connsiteX8" fmla="*/ 237068 w 542920"/>
                  <a:gd name="connsiteY8" fmla="*/ 149756 h 275205"/>
                  <a:gd name="connsiteX9" fmla="*/ 271462 w 542920"/>
                  <a:gd name="connsiteY9" fmla="*/ 163638 h 275205"/>
                  <a:gd name="connsiteX10" fmla="*/ 305856 w 542920"/>
                  <a:gd name="connsiteY10" fmla="*/ 149756 h 275205"/>
                  <a:gd name="connsiteX11" fmla="*/ 395180 w 542920"/>
                  <a:gd name="connsiteY11" fmla="*/ 103494 h 275205"/>
                  <a:gd name="connsiteX12" fmla="*/ 479906 w 542920"/>
                  <a:gd name="connsiteY12" fmla="*/ 49268 h 275205"/>
                  <a:gd name="connsiteX13" fmla="*/ 542920 w 542920"/>
                  <a:gd name="connsiteY13" fmla="*/ 0 h 275205"/>
                  <a:gd name="connsiteX0" fmla="*/ 542920 w 542920"/>
                  <a:gd name="connsiteY0" fmla="*/ 0 h 265598"/>
                  <a:gd name="connsiteX1" fmla="*/ 482229 w 542920"/>
                  <a:gd name="connsiteY1" fmla="*/ 254267 h 265598"/>
                  <a:gd name="connsiteX2" fmla="*/ 271463 w 542920"/>
                  <a:gd name="connsiteY2" fmla="*/ 224472 h 265598"/>
                  <a:gd name="connsiteX3" fmla="*/ 60695 w 542920"/>
                  <a:gd name="connsiteY3" fmla="*/ 254267 h 265598"/>
                  <a:gd name="connsiteX4" fmla="*/ 5 w 542920"/>
                  <a:gd name="connsiteY4" fmla="*/ 1 h 265598"/>
                  <a:gd name="connsiteX5" fmla="*/ 63018 w 542920"/>
                  <a:gd name="connsiteY5" fmla="*/ 49269 h 265598"/>
                  <a:gd name="connsiteX6" fmla="*/ 147744 w 542920"/>
                  <a:gd name="connsiteY6" fmla="*/ 103495 h 265598"/>
                  <a:gd name="connsiteX7" fmla="*/ 237068 w 542920"/>
                  <a:gd name="connsiteY7" fmla="*/ 149756 h 265598"/>
                  <a:gd name="connsiteX8" fmla="*/ 271462 w 542920"/>
                  <a:gd name="connsiteY8" fmla="*/ 163638 h 265598"/>
                  <a:gd name="connsiteX9" fmla="*/ 305856 w 542920"/>
                  <a:gd name="connsiteY9" fmla="*/ 149756 h 265598"/>
                  <a:gd name="connsiteX10" fmla="*/ 395180 w 542920"/>
                  <a:gd name="connsiteY10" fmla="*/ 103494 h 265598"/>
                  <a:gd name="connsiteX11" fmla="*/ 479906 w 542920"/>
                  <a:gd name="connsiteY11" fmla="*/ 49268 h 265598"/>
                  <a:gd name="connsiteX12" fmla="*/ 542920 w 542920"/>
                  <a:gd name="connsiteY12" fmla="*/ 0 h 265598"/>
                  <a:gd name="connsiteX0" fmla="*/ 542920 w 542920"/>
                  <a:gd name="connsiteY0" fmla="*/ 0 h 262397"/>
                  <a:gd name="connsiteX1" fmla="*/ 482229 w 542920"/>
                  <a:gd name="connsiteY1" fmla="*/ 254267 h 262397"/>
                  <a:gd name="connsiteX2" fmla="*/ 268110 w 542920"/>
                  <a:gd name="connsiteY2" fmla="*/ 204359 h 262397"/>
                  <a:gd name="connsiteX3" fmla="*/ 60695 w 542920"/>
                  <a:gd name="connsiteY3" fmla="*/ 254267 h 262397"/>
                  <a:gd name="connsiteX4" fmla="*/ 5 w 542920"/>
                  <a:gd name="connsiteY4" fmla="*/ 1 h 262397"/>
                  <a:gd name="connsiteX5" fmla="*/ 63018 w 542920"/>
                  <a:gd name="connsiteY5" fmla="*/ 49269 h 262397"/>
                  <a:gd name="connsiteX6" fmla="*/ 147744 w 542920"/>
                  <a:gd name="connsiteY6" fmla="*/ 103495 h 262397"/>
                  <a:gd name="connsiteX7" fmla="*/ 237068 w 542920"/>
                  <a:gd name="connsiteY7" fmla="*/ 149756 h 262397"/>
                  <a:gd name="connsiteX8" fmla="*/ 271462 w 542920"/>
                  <a:gd name="connsiteY8" fmla="*/ 163638 h 262397"/>
                  <a:gd name="connsiteX9" fmla="*/ 305856 w 542920"/>
                  <a:gd name="connsiteY9" fmla="*/ 149756 h 262397"/>
                  <a:gd name="connsiteX10" fmla="*/ 395180 w 542920"/>
                  <a:gd name="connsiteY10" fmla="*/ 103494 h 262397"/>
                  <a:gd name="connsiteX11" fmla="*/ 479906 w 542920"/>
                  <a:gd name="connsiteY11" fmla="*/ 49268 h 262397"/>
                  <a:gd name="connsiteX12" fmla="*/ 542920 w 542920"/>
                  <a:gd name="connsiteY12" fmla="*/ 0 h 262397"/>
                  <a:gd name="connsiteX0" fmla="*/ 542920 w 542920"/>
                  <a:gd name="connsiteY0" fmla="*/ 0 h 256259"/>
                  <a:gd name="connsiteX1" fmla="*/ 482229 w 542920"/>
                  <a:gd name="connsiteY1" fmla="*/ 254267 h 256259"/>
                  <a:gd name="connsiteX2" fmla="*/ 268110 w 542920"/>
                  <a:gd name="connsiteY2" fmla="*/ 204359 h 256259"/>
                  <a:gd name="connsiteX3" fmla="*/ 60695 w 542920"/>
                  <a:gd name="connsiteY3" fmla="*/ 254267 h 256259"/>
                  <a:gd name="connsiteX4" fmla="*/ 5 w 542920"/>
                  <a:gd name="connsiteY4" fmla="*/ 1 h 256259"/>
                  <a:gd name="connsiteX5" fmla="*/ 63018 w 542920"/>
                  <a:gd name="connsiteY5" fmla="*/ 49269 h 256259"/>
                  <a:gd name="connsiteX6" fmla="*/ 147744 w 542920"/>
                  <a:gd name="connsiteY6" fmla="*/ 103495 h 256259"/>
                  <a:gd name="connsiteX7" fmla="*/ 237068 w 542920"/>
                  <a:gd name="connsiteY7" fmla="*/ 149756 h 256259"/>
                  <a:gd name="connsiteX8" fmla="*/ 271462 w 542920"/>
                  <a:gd name="connsiteY8" fmla="*/ 163638 h 256259"/>
                  <a:gd name="connsiteX9" fmla="*/ 305856 w 542920"/>
                  <a:gd name="connsiteY9" fmla="*/ 149756 h 256259"/>
                  <a:gd name="connsiteX10" fmla="*/ 395180 w 542920"/>
                  <a:gd name="connsiteY10" fmla="*/ 103494 h 256259"/>
                  <a:gd name="connsiteX11" fmla="*/ 479906 w 542920"/>
                  <a:gd name="connsiteY11" fmla="*/ 49268 h 256259"/>
                  <a:gd name="connsiteX12" fmla="*/ 542920 w 542920"/>
                  <a:gd name="connsiteY12" fmla="*/ 0 h 256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56259">
                    <a:moveTo>
                      <a:pt x="542920" y="0"/>
                    </a:moveTo>
                    <a:cubicBezTo>
                      <a:pt x="522690" y="84756"/>
                      <a:pt x="507918" y="240320"/>
                      <a:pt x="482229" y="254267"/>
                    </a:cubicBezTo>
                    <a:cubicBezTo>
                      <a:pt x="456540" y="268214"/>
                      <a:pt x="338366" y="204359"/>
                      <a:pt x="268110" y="204359"/>
                    </a:cubicBezTo>
                    <a:cubicBezTo>
                      <a:pt x="197854" y="214291"/>
                      <a:pt x="130951" y="244335"/>
                      <a:pt x="60695" y="254267"/>
                    </a:cubicBez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44" name="グループ化 1043">
              <a:extLst>
                <a:ext uri="{FF2B5EF4-FFF2-40B4-BE49-F238E27FC236}">
                  <a16:creationId xmlns:a16="http://schemas.microsoft.com/office/drawing/2014/main" id="{C4982EEF-D018-0B12-AD9E-583AEB9DD667}"/>
                </a:ext>
              </a:extLst>
            </p:cNvPr>
            <p:cNvGrpSpPr/>
            <p:nvPr/>
          </p:nvGrpSpPr>
          <p:grpSpPr>
            <a:xfrm>
              <a:off x="4116470" y="5831493"/>
              <a:ext cx="1777420" cy="682684"/>
              <a:chOff x="2536130" y="4510553"/>
              <a:chExt cx="1777420" cy="682684"/>
            </a:xfrm>
          </p:grpSpPr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712669A6-D23E-D802-B6EC-955C0F81B1D2}"/>
                  </a:ext>
                </a:extLst>
              </p:cNvPr>
              <p:cNvGrpSpPr/>
              <p:nvPr/>
            </p:nvGrpSpPr>
            <p:grpSpPr>
              <a:xfrm>
                <a:off x="2536130" y="4510553"/>
                <a:ext cx="1777420" cy="682684"/>
                <a:chOff x="4299838" y="4436931"/>
                <a:chExt cx="1904880" cy="731640"/>
              </a:xfrm>
            </p:grpSpPr>
            <p:grpSp>
              <p:nvGrpSpPr>
                <p:cNvPr id="1049" name="グループ化 1048">
                  <a:extLst>
                    <a:ext uri="{FF2B5EF4-FFF2-40B4-BE49-F238E27FC236}">
                      <a16:creationId xmlns:a16="http://schemas.microsoft.com/office/drawing/2014/main" id="{0AA556AD-53FB-2C62-7DBF-C5A888EA974D}"/>
                    </a:ext>
                  </a:extLst>
                </p:cNvPr>
                <p:cNvGrpSpPr/>
                <p:nvPr/>
              </p:nvGrpSpPr>
              <p:grpSpPr>
                <a:xfrm>
                  <a:off x="4299838" y="4481772"/>
                  <a:ext cx="1904880" cy="686799"/>
                  <a:chOff x="4299838" y="4481772"/>
                  <a:chExt cx="1904880" cy="686799"/>
                </a:xfrm>
              </p:grpSpPr>
              <p:sp>
                <p:nvSpPr>
                  <p:cNvPr id="1070" name="フリーフォーム: 図形 1069">
                    <a:extLst>
                      <a:ext uri="{FF2B5EF4-FFF2-40B4-BE49-F238E27FC236}">
                        <a16:creationId xmlns:a16="http://schemas.microsoft.com/office/drawing/2014/main" id="{C1813547-D2F2-5B62-31D3-B6973E0CA9F4}"/>
                      </a:ext>
                    </a:extLst>
                  </p:cNvPr>
                  <p:cNvSpPr/>
                  <p:nvPr/>
                </p:nvSpPr>
                <p:spPr>
                  <a:xfrm>
                    <a:off x="4338639" y="5034879"/>
                    <a:ext cx="1827278" cy="133692"/>
                  </a:xfrm>
                  <a:custGeom>
                    <a:avLst/>
                    <a:gdLst>
                      <a:gd name="connsiteX0" fmla="*/ 20507 w 1840679"/>
                      <a:gd name="connsiteY0" fmla="*/ 0 h 133692"/>
                      <a:gd name="connsiteX1" fmla="*/ 1820173 w 1840679"/>
                      <a:gd name="connsiteY1" fmla="*/ 0 h 133692"/>
                      <a:gd name="connsiteX2" fmla="*/ 1840679 w 1840679"/>
                      <a:gd name="connsiteY2" fmla="*/ 54836 h 133692"/>
                      <a:gd name="connsiteX3" fmla="*/ 1840679 w 1840679"/>
                      <a:gd name="connsiteY3" fmla="*/ 88173 h 133692"/>
                      <a:gd name="connsiteX4" fmla="*/ 1754898 w 1840679"/>
                      <a:gd name="connsiteY4" fmla="*/ 133692 h 133692"/>
                      <a:gd name="connsiteX5" fmla="*/ 85781 w 1840679"/>
                      <a:gd name="connsiteY5" fmla="*/ 133692 h 133692"/>
                      <a:gd name="connsiteX6" fmla="*/ 0 w 1840679"/>
                      <a:gd name="connsiteY6" fmla="*/ 88173 h 133692"/>
                      <a:gd name="connsiteX7" fmla="*/ 0 w 1840679"/>
                      <a:gd name="connsiteY7" fmla="*/ 54836 h 133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40679" h="133692">
                        <a:moveTo>
                          <a:pt x="20507" y="0"/>
                        </a:moveTo>
                        <a:lnTo>
                          <a:pt x="1820173" y="0"/>
                        </a:lnTo>
                        <a:lnTo>
                          <a:pt x="1840679" y="54836"/>
                        </a:lnTo>
                        <a:lnTo>
                          <a:pt x="1840679" y="88173"/>
                        </a:lnTo>
                        <a:cubicBezTo>
                          <a:pt x="1840679" y="113313"/>
                          <a:pt x="1802274" y="133692"/>
                          <a:pt x="1754898" y="133692"/>
                        </a:cubicBezTo>
                        <a:lnTo>
                          <a:pt x="85781" y="133692"/>
                        </a:lnTo>
                        <a:cubicBezTo>
                          <a:pt x="38406" y="133692"/>
                          <a:pt x="0" y="113313"/>
                          <a:pt x="0" y="88173"/>
                        </a:cubicBezTo>
                        <a:lnTo>
                          <a:pt x="0" y="54836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1" name="フリーフォーム: 図形 1070">
                    <a:extLst>
                      <a:ext uri="{FF2B5EF4-FFF2-40B4-BE49-F238E27FC236}">
                        <a16:creationId xmlns:a16="http://schemas.microsoft.com/office/drawing/2014/main" id="{205C99AC-3748-8CC6-4EC9-7924F9CFA92B}"/>
                      </a:ext>
                    </a:extLst>
                  </p:cNvPr>
                  <p:cNvSpPr/>
                  <p:nvPr/>
                </p:nvSpPr>
                <p:spPr>
                  <a:xfrm>
                    <a:off x="4299838" y="4481772"/>
                    <a:ext cx="1904880" cy="634671"/>
                  </a:xfrm>
                  <a:custGeom>
                    <a:avLst/>
                    <a:gdLst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1924177 w 4452959"/>
                      <a:gd name="connsiteY11" fmla="*/ 2592287 h 2592287"/>
                      <a:gd name="connsiteX12" fmla="*/ 207521 w 4452959"/>
                      <a:gd name="connsiteY12" fmla="*/ 2592287 h 2592287"/>
                      <a:gd name="connsiteX13" fmla="*/ 0 w 4452959"/>
                      <a:gd name="connsiteY13" fmla="*/ 2384766 h 2592287"/>
                      <a:gd name="connsiteX14" fmla="*/ 432048 w 4452959"/>
                      <a:gd name="connsiteY14" fmla="*/ 207520 h 2592287"/>
                      <a:gd name="connsiteX15" fmla="*/ 639568 w 4452959"/>
                      <a:gd name="connsiteY15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207521 w 4452959"/>
                      <a:gd name="connsiteY11" fmla="*/ 2592287 h 2592287"/>
                      <a:gd name="connsiteX12" fmla="*/ 0 w 4452959"/>
                      <a:gd name="connsiteY12" fmla="*/ 2384766 h 2592287"/>
                      <a:gd name="connsiteX13" fmla="*/ 432048 w 4452959"/>
                      <a:gd name="connsiteY13" fmla="*/ 207520 h 2592287"/>
                      <a:gd name="connsiteX14" fmla="*/ 639568 w 4452959"/>
                      <a:gd name="connsiteY14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07521 w 4452959"/>
                      <a:gd name="connsiteY10" fmla="*/ 2592287 h 2592287"/>
                      <a:gd name="connsiteX11" fmla="*/ 0 w 4452959"/>
                      <a:gd name="connsiteY11" fmla="*/ 2384766 h 2592287"/>
                      <a:gd name="connsiteX12" fmla="*/ 432048 w 4452959"/>
                      <a:gd name="connsiteY12" fmla="*/ 207520 h 2592287"/>
                      <a:gd name="connsiteX13" fmla="*/ 639568 w 4452959"/>
                      <a:gd name="connsiteY13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75448 w 4452959"/>
                      <a:gd name="connsiteY3" fmla="*/ 16308 h 2592287"/>
                      <a:gd name="connsiteX4" fmla="*/ 2356224 w 4452959"/>
                      <a:gd name="connsiteY4" fmla="*/ 0 h 2592287"/>
                      <a:gd name="connsiteX5" fmla="*/ 3813390 w 4452959"/>
                      <a:gd name="connsiteY5" fmla="*/ 0 h 2592287"/>
                      <a:gd name="connsiteX6" fmla="*/ 4020911 w 4452959"/>
                      <a:gd name="connsiteY6" fmla="*/ 207520 h 2592287"/>
                      <a:gd name="connsiteX7" fmla="*/ 4452959 w 4452959"/>
                      <a:gd name="connsiteY7" fmla="*/ 2384766 h 2592287"/>
                      <a:gd name="connsiteX8" fmla="*/ 4245438 w 4452959"/>
                      <a:gd name="connsiteY8" fmla="*/ 2592287 h 2592287"/>
                      <a:gd name="connsiteX9" fmla="*/ 207521 w 4452959"/>
                      <a:gd name="connsiteY9" fmla="*/ 2592287 h 2592287"/>
                      <a:gd name="connsiteX10" fmla="*/ 0 w 4452959"/>
                      <a:gd name="connsiteY10" fmla="*/ 2384766 h 2592287"/>
                      <a:gd name="connsiteX11" fmla="*/ 432048 w 4452959"/>
                      <a:gd name="connsiteY11" fmla="*/ 207520 h 2592287"/>
                      <a:gd name="connsiteX12" fmla="*/ 639568 w 4452959"/>
                      <a:gd name="connsiteY12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356224 w 4452959"/>
                      <a:gd name="connsiteY3" fmla="*/ 0 h 2592287"/>
                      <a:gd name="connsiteX4" fmla="*/ 3813390 w 4452959"/>
                      <a:gd name="connsiteY4" fmla="*/ 0 h 2592287"/>
                      <a:gd name="connsiteX5" fmla="*/ 4020911 w 4452959"/>
                      <a:gd name="connsiteY5" fmla="*/ 207520 h 2592287"/>
                      <a:gd name="connsiteX6" fmla="*/ 4452959 w 4452959"/>
                      <a:gd name="connsiteY6" fmla="*/ 2384766 h 2592287"/>
                      <a:gd name="connsiteX7" fmla="*/ 4245438 w 4452959"/>
                      <a:gd name="connsiteY7" fmla="*/ 2592287 h 2592287"/>
                      <a:gd name="connsiteX8" fmla="*/ 207521 w 4452959"/>
                      <a:gd name="connsiteY8" fmla="*/ 2592287 h 2592287"/>
                      <a:gd name="connsiteX9" fmla="*/ 0 w 4452959"/>
                      <a:gd name="connsiteY9" fmla="*/ 2384766 h 2592287"/>
                      <a:gd name="connsiteX10" fmla="*/ 432048 w 4452959"/>
                      <a:gd name="connsiteY10" fmla="*/ 207520 h 2592287"/>
                      <a:gd name="connsiteX11" fmla="*/ 639568 w 4452959"/>
                      <a:gd name="connsiteY11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356224 w 4452959"/>
                      <a:gd name="connsiteY2" fmla="*/ 0 h 2592287"/>
                      <a:gd name="connsiteX3" fmla="*/ 3813390 w 4452959"/>
                      <a:gd name="connsiteY3" fmla="*/ 0 h 2592287"/>
                      <a:gd name="connsiteX4" fmla="*/ 4020911 w 4452959"/>
                      <a:gd name="connsiteY4" fmla="*/ 207520 h 2592287"/>
                      <a:gd name="connsiteX5" fmla="*/ 4452959 w 4452959"/>
                      <a:gd name="connsiteY5" fmla="*/ 2384766 h 2592287"/>
                      <a:gd name="connsiteX6" fmla="*/ 4245438 w 4452959"/>
                      <a:gd name="connsiteY6" fmla="*/ 2592287 h 2592287"/>
                      <a:gd name="connsiteX7" fmla="*/ 207521 w 4452959"/>
                      <a:gd name="connsiteY7" fmla="*/ 2592287 h 2592287"/>
                      <a:gd name="connsiteX8" fmla="*/ 0 w 4452959"/>
                      <a:gd name="connsiteY8" fmla="*/ 2384766 h 2592287"/>
                      <a:gd name="connsiteX9" fmla="*/ 432048 w 4452959"/>
                      <a:gd name="connsiteY9" fmla="*/ 207520 h 2592287"/>
                      <a:gd name="connsiteX10" fmla="*/ 639568 w 4452959"/>
                      <a:gd name="connsiteY10" fmla="*/ 0 h 2592287"/>
                      <a:gd name="connsiteX0" fmla="*/ 639568 w 4452959"/>
                      <a:gd name="connsiteY0" fmla="*/ 0 h 2592287"/>
                      <a:gd name="connsiteX1" fmla="*/ 2356224 w 4452959"/>
                      <a:gd name="connsiteY1" fmla="*/ 0 h 2592287"/>
                      <a:gd name="connsiteX2" fmla="*/ 3813390 w 4452959"/>
                      <a:gd name="connsiteY2" fmla="*/ 0 h 2592287"/>
                      <a:gd name="connsiteX3" fmla="*/ 4020911 w 4452959"/>
                      <a:gd name="connsiteY3" fmla="*/ 207520 h 2592287"/>
                      <a:gd name="connsiteX4" fmla="*/ 4452959 w 4452959"/>
                      <a:gd name="connsiteY4" fmla="*/ 2384766 h 2592287"/>
                      <a:gd name="connsiteX5" fmla="*/ 4245438 w 4452959"/>
                      <a:gd name="connsiteY5" fmla="*/ 2592287 h 2592287"/>
                      <a:gd name="connsiteX6" fmla="*/ 207521 w 4452959"/>
                      <a:gd name="connsiteY6" fmla="*/ 2592287 h 2592287"/>
                      <a:gd name="connsiteX7" fmla="*/ 0 w 4452959"/>
                      <a:gd name="connsiteY7" fmla="*/ 2384766 h 2592287"/>
                      <a:gd name="connsiteX8" fmla="*/ 432048 w 4452959"/>
                      <a:gd name="connsiteY8" fmla="*/ 207520 h 2592287"/>
                      <a:gd name="connsiteX9" fmla="*/ 639568 w 4452959"/>
                      <a:gd name="connsiteY9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32048 w 4452959"/>
                      <a:gd name="connsiteY7" fmla="*/ 207520 h 2592287"/>
                      <a:gd name="connsiteX8" fmla="*/ 639568 w 4452959"/>
                      <a:gd name="connsiteY8" fmla="*/ 0 h 2592287"/>
                      <a:gd name="connsiteX0" fmla="*/ 646479 w 4459870"/>
                      <a:gd name="connsiteY0" fmla="*/ 0 h 2592287"/>
                      <a:gd name="connsiteX1" fmla="*/ 3820301 w 4459870"/>
                      <a:gd name="connsiteY1" fmla="*/ 0 h 2592287"/>
                      <a:gd name="connsiteX2" fmla="*/ 4027822 w 4459870"/>
                      <a:gd name="connsiteY2" fmla="*/ 207520 h 2592287"/>
                      <a:gd name="connsiteX3" fmla="*/ 4459870 w 4459870"/>
                      <a:gd name="connsiteY3" fmla="*/ 2384766 h 2592287"/>
                      <a:gd name="connsiteX4" fmla="*/ 4252349 w 4459870"/>
                      <a:gd name="connsiteY4" fmla="*/ 2592287 h 2592287"/>
                      <a:gd name="connsiteX5" fmla="*/ 214432 w 4459870"/>
                      <a:gd name="connsiteY5" fmla="*/ 2592287 h 2592287"/>
                      <a:gd name="connsiteX6" fmla="*/ 6911 w 4459870"/>
                      <a:gd name="connsiteY6" fmla="*/ 2384766 h 2592287"/>
                      <a:gd name="connsiteX7" fmla="*/ 438959 w 4459870"/>
                      <a:gd name="connsiteY7" fmla="*/ 207520 h 2592287"/>
                      <a:gd name="connsiteX8" fmla="*/ 646479 w 4459870"/>
                      <a:gd name="connsiteY8" fmla="*/ 0 h 2592287"/>
                      <a:gd name="connsiteX0" fmla="*/ 646479 w 4465275"/>
                      <a:gd name="connsiteY0" fmla="*/ 0 h 2592287"/>
                      <a:gd name="connsiteX1" fmla="*/ 3820301 w 4465275"/>
                      <a:gd name="connsiteY1" fmla="*/ 0 h 2592287"/>
                      <a:gd name="connsiteX2" fmla="*/ 4027822 w 4465275"/>
                      <a:gd name="connsiteY2" fmla="*/ 207520 h 2592287"/>
                      <a:gd name="connsiteX3" fmla="*/ 4459870 w 4465275"/>
                      <a:gd name="connsiteY3" fmla="*/ 2384766 h 2592287"/>
                      <a:gd name="connsiteX4" fmla="*/ 4252349 w 4465275"/>
                      <a:gd name="connsiteY4" fmla="*/ 2592287 h 2592287"/>
                      <a:gd name="connsiteX5" fmla="*/ 214432 w 4465275"/>
                      <a:gd name="connsiteY5" fmla="*/ 2592287 h 2592287"/>
                      <a:gd name="connsiteX6" fmla="*/ 6911 w 4465275"/>
                      <a:gd name="connsiteY6" fmla="*/ 2384766 h 2592287"/>
                      <a:gd name="connsiteX7" fmla="*/ 438959 w 4465275"/>
                      <a:gd name="connsiteY7" fmla="*/ 207520 h 2592287"/>
                      <a:gd name="connsiteX8" fmla="*/ 646479 w 4465275"/>
                      <a:gd name="connsiteY8" fmla="*/ 0 h 2592287"/>
                      <a:gd name="connsiteX0" fmla="*/ 635893 w 4454689"/>
                      <a:gd name="connsiteY0" fmla="*/ 0 h 2592287"/>
                      <a:gd name="connsiteX1" fmla="*/ 3809715 w 4454689"/>
                      <a:gd name="connsiteY1" fmla="*/ 0 h 2592287"/>
                      <a:gd name="connsiteX2" fmla="*/ 4017236 w 4454689"/>
                      <a:gd name="connsiteY2" fmla="*/ 207520 h 2592287"/>
                      <a:gd name="connsiteX3" fmla="*/ 4449284 w 4454689"/>
                      <a:gd name="connsiteY3" fmla="*/ 2384766 h 2592287"/>
                      <a:gd name="connsiteX4" fmla="*/ 4241763 w 4454689"/>
                      <a:gd name="connsiteY4" fmla="*/ 2592287 h 2592287"/>
                      <a:gd name="connsiteX5" fmla="*/ 203846 w 4454689"/>
                      <a:gd name="connsiteY5" fmla="*/ 2592287 h 2592287"/>
                      <a:gd name="connsiteX6" fmla="*/ 7397 w 4454689"/>
                      <a:gd name="connsiteY6" fmla="*/ 2248600 h 2592287"/>
                      <a:gd name="connsiteX7" fmla="*/ 428373 w 4454689"/>
                      <a:gd name="connsiteY7" fmla="*/ 207520 h 2592287"/>
                      <a:gd name="connsiteX8" fmla="*/ 635893 w 4454689"/>
                      <a:gd name="connsiteY8" fmla="*/ 0 h 2592287"/>
                      <a:gd name="connsiteX0" fmla="*/ 635893 w 4428144"/>
                      <a:gd name="connsiteY0" fmla="*/ 0 h 2592287"/>
                      <a:gd name="connsiteX1" fmla="*/ 3809715 w 4428144"/>
                      <a:gd name="connsiteY1" fmla="*/ 0 h 2592287"/>
                      <a:gd name="connsiteX2" fmla="*/ 4017236 w 4428144"/>
                      <a:gd name="connsiteY2" fmla="*/ 207520 h 2592287"/>
                      <a:gd name="connsiteX3" fmla="*/ 4421607 w 4428144"/>
                      <a:gd name="connsiteY3" fmla="*/ 2258329 h 2592287"/>
                      <a:gd name="connsiteX4" fmla="*/ 4241763 w 4428144"/>
                      <a:gd name="connsiteY4" fmla="*/ 2592287 h 2592287"/>
                      <a:gd name="connsiteX5" fmla="*/ 203846 w 4428144"/>
                      <a:gd name="connsiteY5" fmla="*/ 2592287 h 2592287"/>
                      <a:gd name="connsiteX6" fmla="*/ 7397 w 4428144"/>
                      <a:gd name="connsiteY6" fmla="*/ 2248600 h 2592287"/>
                      <a:gd name="connsiteX7" fmla="*/ 428373 w 4428144"/>
                      <a:gd name="connsiteY7" fmla="*/ 207520 h 2592287"/>
                      <a:gd name="connsiteX8" fmla="*/ 635893 w 4428144"/>
                      <a:gd name="connsiteY8" fmla="*/ 0 h 259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28144" h="2592287">
                        <a:moveTo>
                          <a:pt x="635893" y="0"/>
                        </a:moveTo>
                        <a:lnTo>
                          <a:pt x="3809715" y="0"/>
                        </a:lnTo>
                        <a:cubicBezTo>
                          <a:pt x="3924326" y="0"/>
                          <a:pt x="4017236" y="92910"/>
                          <a:pt x="4017236" y="207520"/>
                        </a:cubicBezTo>
                        <a:cubicBezTo>
                          <a:pt x="4161252" y="933269"/>
                          <a:pt x="4388393" y="2095088"/>
                          <a:pt x="4421607" y="2258329"/>
                        </a:cubicBezTo>
                        <a:cubicBezTo>
                          <a:pt x="4454821" y="2421570"/>
                          <a:pt x="4356374" y="2592287"/>
                          <a:pt x="4241763" y="2592287"/>
                        </a:cubicBezTo>
                        <a:lnTo>
                          <a:pt x="203846" y="2592287"/>
                        </a:lnTo>
                        <a:cubicBezTo>
                          <a:pt x="89235" y="2592287"/>
                          <a:pt x="-31350" y="2402116"/>
                          <a:pt x="7397" y="2248600"/>
                        </a:cubicBezTo>
                        <a:cubicBezTo>
                          <a:pt x="46144" y="2095084"/>
                          <a:pt x="284357" y="933269"/>
                          <a:pt x="428373" y="207520"/>
                        </a:cubicBezTo>
                        <a:cubicBezTo>
                          <a:pt x="428373" y="92910"/>
                          <a:pt x="521282" y="0"/>
                          <a:pt x="635893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2" name="フリーフォーム: 図形 1071">
                    <a:extLst>
                      <a:ext uri="{FF2B5EF4-FFF2-40B4-BE49-F238E27FC236}">
                        <a16:creationId xmlns:a16="http://schemas.microsoft.com/office/drawing/2014/main" id="{249852D9-E1F0-5158-5277-2F3E4373877E}"/>
                      </a:ext>
                    </a:extLst>
                  </p:cNvPr>
                  <p:cNvSpPr/>
                  <p:nvPr/>
                </p:nvSpPr>
                <p:spPr>
                  <a:xfrm>
                    <a:off x="4380809" y="4533900"/>
                    <a:ext cx="1752116" cy="511970"/>
                  </a:xfrm>
                  <a:custGeom>
                    <a:avLst/>
                    <a:gdLst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1924177 w 4452959"/>
                      <a:gd name="connsiteY11" fmla="*/ 2592287 h 2592287"/>
                      <a:gd name="connsiteX12" fmla="*/ 207521 w 4452959"/>
                      <a:gd name="connsiteY12" fmla="*/ 2592287 h 2592287"/>
                      <a:gd name="connsiteX13" fmla="*/ 0 w 4452959"/>
                      <a:gd name="connsiteY13" fmla="*/ 2384766 h 2592287"/>
                      <a:gd name="connsiteX14" fmla="*/ 432048 w 4452959"/>
                      <a:gd name="connsiteY14" fmla="*/ 207520 h 2592287"/>
                      <a:gd name="connsiteX15" fmla="*/ 639568 w 4452959"/>
                      <a:gd name="connsiteY15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207521 w 4452959"/>
                      <a:gd name="connsiteY11" fmla="*/ 2592287 h 2592287"/>
                      <a:gd name="connsiteX12" fmla="*/ 0 w 4452959"/>
                      <a:gd name="connsiteY12" fmla="*/ 2384766 h 2592287"/>
                      <a:gd name="connsiteX13" fmla="*/ 432048 w 4452959"/>
                      <a:gd name="connsiteY13" fmla="*/ 207520 h 2592287"/>
                      <a:gd name="connsiteX14" fmla="*/ 639568 w 4452959"/>
                      <a:gd name="connsiteY14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07521 w 4452959"/>
                      <a:gd name="connsiteY10" fmla="*/ 2592287 h 2592287"/>
                      <a:gd name="connsiteX11" fmla="*/ 0 w 4452959"/>
                      <a:gd name="connsiteY11" fmla="*/ 2384766 h 2592287"/>
                      <a:gd name="connsiteX12" fmla="*/ 432048 w 4452959"/>
                      <a:gd name="connsiteY12" fmla="*/ 207520 h 2592287"/>
                      <a:gd name="connsiteX13" fmla="*/ 639568 w 4452959"/>
                      <a:gd name="connsiteY13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75448 w 4452959"/>
                      <a:gd name="connsiteY3" fmla="*/ 16308 h 2592287"/>
                      <a:gd name="connsiteX4" fmla="*/ 2356224 w 4452959"/>
                      <a:gd name="connsiteY4" fmla="*/ 0 h 2592287"/>
                      <a:gd name="connsiteX5" fmla="*/ 3813390 w 4452959"/>
                      <a:gd name="connsiteY5" fmla="*/ 0 h 2592287"/>
                      <a:gd name="connsiteX6" fmla="*/ 4020911 w 4452959"/>
                      <a:gd name="connsiteY6" fmla="*/ 207520 h 2592287"/>
                      <a:gd name="connsiteX7" fmla="*/ 4452959 w 4452959"/>
                      <a:gd name="connsiteY7" fmla="*/ 2384766 h 2592287"/>
                      <a:gd name="connsiteX8" fmla="*/ 4245438 w 4452959"/>
                      <a:gd name="connsiteY8" fmla="*/ 2592287 h 2592287"/>
                      <a:gd name="connsiteX9" fmla="*/ 207521 w 4452959"/>
                      <a:gd name="connsiteY9" fmla="*/ 2592287 h 2592287"/>
                      <a:gd name="connsiteX10" fmla="*/ 0 w 4452959"/>
                      <a:gd name="connsiteY10" fmla="*/ 2384766 h 2592287"/>
                      <a:gd name="connsiteX11" fmla="*/ 432048 w 4452959"/>
                      <a:gd name="connsiteY11" fmla="*/ 207520 h 2592287"/>
                      <a:gd name="connsiteX12" fmla="*/ 639568 w 4452959"/>
                      <a:gd name="connsiteY12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356224 w 4452959"/>
                      <a:gd name="connsiteY3" fmla="*/ 0 h 2592287"/>
                      <a:gd name="connsiteX4" fmla="*/ 3813390 w 4452959"/>
                      <a:gd name="connsiteY4" fmla="*/ 0 h 2592287"/>
                      <a:gd name="connsiteX5" fmla="*/ 4020911 w 4452959"/>
                      <a:gd name="connsiteY5" fmla="*/ 207520 h 2592287"/>
                      <a:gd name="connsiteX6" fmla="*/ 4452959 w 4452959"/>
                      <a:gd name="connsiteY6" fmla="*/ 2384766 h 2592287"/>
                      <a:gd name="connsiteX7" fmla="*/ 4245438 w 4452959"/>
                      <a:gd name="connsiteY7" fmla="*/ 2592287 h 2592287"/>
                      <a:gd name="connsiteX8" fmla="*/ 207521 w 4452959"/>
                      <a:gd name="connsiteY8" fmla="*/ 2592287 h 2592287"/>
                      <a:gd name="connsiteX9" fmla="*/ 0 w 4452959"/>
                      <a:gd name="connsiteY9" fmla="*/ 2384766 h 2592287"/>
                      <a:gd name="connsiteX10" fmla="*/ 432048 w 4452959"/>
                      <a:gd name="connsiteY10" fmla="*/ 207520 h 2592287"/>
                      <a:gd name="connsiteX11" fmla="*/ 639568 w 4452959"/>
                      <a:gd name="connsiteY11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356224 w 4452959"/>
                      <a:gd name="connsiteY2" fmla="*/ 0 h 2592287"/>
                      <a:gd name="connsiteX3" fmla="*/ 3813390 w 4452959"/>
                      <a:gd name="connsiteY3" fmla="*/ 0 h 2592287"/>
                      <a:gd name="connsiteX4" fmla="*/ 4020911 w 4452959"/>
                      <a:gd name="connsiteY4" fmla="*/ 207520 h 2592287"/>
                      <a:gd name="connsiteX5" fmla="*/ 4452959 w 4452959"/>
                      <a:gd name="connsiteY5" fmla="*/ 2384766 h 2592287"/>
                      <a:gd name="connsiteX6" fmla="*/ 4245438 w 4452959"/>
                      <a:gd name="connsiteY6" fmla="*/ 2592287 h 2592287"/>
                      <a:gd name="connsiteX7" fmla="*/ 207521 w 4452959"/>
                      <a:gd name="connsiteY7" fmla="*/ 2592287 h 2592287"/>
                      <a:gd name="connsiteX8" fmla="*/ 0 w 4452959"/>
                      <a:gd name="connsiteY8" fmla="*/ 2384766 h 2592287"/>
                      <a:gd name="connsiteX9" fmla="*/ 432048 w 4452959"/>
                      <a:gd name="connsiteY9" fmla="*/ 207520 h 2592287"/>
                      <a:gd name="connsiteX10" fmla="*/ 639568 w 4452959"/>
                      <a:gd name="connsiteY10" fmla="*/ 0 h 2592287"/>
                      <a:gd name="connsiteX0" fmla="*/ 639568 w 4452959"/>
                      <a:gd name="connsiteY0" fmla="*/ 0 h 2592287"/>
                      <a:gd name="connsiteX1" fmla="*/ 2356224 w 4452959"/>
                      <a:gd name="connsiteY1" fmla="*/ 0 h 2592287"/>
                      <a:gd name="connsiteX2" fmla="*/ 3813390 w 4452959"/>
                      <a:gd name="connsiteY2" fmla="*/ 0 h 2592287"/>
                      <a:gd name="connsiteX3" fmla="*/ 4020911 w 4452959"/>
                      <a:gd name="connsiteY3" fmla="*/ 207520 h 2592287"/>
                      <a:gd name="connsiteX4" fmla="*/ 4452959 w 4452959"/>
                      <a:gd name="connsiteY4" fmla="*/ 2384766 h 2592287"/>
                      <a:gd name="connsiteX5" fmla="*/ 4245438 w 4452959"/>
                      <a:gd name="connsiteY5" fmla="*/ 2592287 h 2592287"/>
                      <a:gd name="connsiteX6" fmla="*/ 207521 w 4452959"/>
                      <a:gd name="connsiteY6" fmla="*/ 2592287 h 2592287"/>
                      <a:gd name="connsiteX7" fmla="*/ 0 w 4452959"/>
                      <a:gd name="connsiteY7" fmla="*/ 2384766 h 2592287"/>
                      <a:gd name="connsiteX8" fmla="*/ 432048 w 4452959"/>
                      <a:gd name="connsiteY8" fmla="*/ 207520 h 2592287"/>
                      <a:gd name="connsiteX9" fmla="*/ 639568 w 4452959"/>
                      <a:gd name="connsiteY9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32048 w 4452959"/>
                      <a:gd name="connsiteY7" fmla="*/ 207520 h 2592287"/>
                      <a:gd name="connsiteX8" fmla="*/ 639568 w 4452959"/>
                      <a:gd name="connsiteY8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639568 w 4452959"/>
                      <a:gd name="connsiteY8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639568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128848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305958 w 4452959"/>
                      <a:gd name="connsiteY4" fmla="*/ 2592287 h 2592287"/>
                      <a:gd name="connsiteX5" fmla="*/ 128848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52959" h="2592287">
                        <a:moveTo>
                          <a:pt x="579050" y="0"/>
                        </a:moveTo>
                        <a:lnTo>
                          <a:pt x="3867856" y="0"/>
                        </a:lnTo>
                        <a:cubicBezTo>
                          <a:pt x="3982467" y="0"/>
                          <a:pt x="4057221" y="92910"/>
                          <a:pt x="4057221" y="207520"/>
                        </a:cubicBezTo>
                        <a:lnTo>
                          <a:pt x="4452959" y="2384766"/>
                        </a:lnTo>
                        <a:cubicBezTo>
                          <a:pt x="4452959" y="2499377"/>
                          <a:pt x="4420569" y="2592287"/>
                          <a:pt x="4305958" y="2592287"/>
                        </a:cubicBezTo>
                        <a:lnTo>
                          <a:pt x="128848" y="2592287"/>
                        </a:lnTo>
                        <a:cubicBezTo>
                          <a:pt x="14237" y="2592287"/>
                          <a:pt x="0" y="2499377"/>
                          <a:pt x="0" y="2384766"/>
                        </a:cubicBezTo>
                        <a:cubicBezTo>
                          <a:pt x="144016" y="1659017"/>
                          <a:pt x="257773" y="921399"/>
                          <a:pt x="401789" y="195650"/>
                        </a:cubicBezTo>
                        <a:cubicBezTo>
                          <a:pt x="401789" y="81040"/>
                          <a:pt x="464439" y="0"/>
                          <a:pt x="579050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73" name="フリーフォーム: 図形 1072">
                    <a:extLst>
                      <a:ext uri="{FF2B5EF4-FFF2-40B4-BE49-F238E27FC236}">
                        <a16:creationId xmlns:a16="http://schemas.microsoft.com/office/drawing/2014/main" id="{22385CE2-6BA4-4421-BA78-7F92C2036B0E}"/>
                      </a:ext>
                    </a:extLst>
                  </p:cNvPr>
                  <p:cNvSpPr/>
                  <p:nvPr/>
                </p:nvSpPr>
                <p:spPr>
                  <a:xfrm>
                    <a:off x="4380809" y="4535873"/>
                    <a:ext cx="1752116" cy="509997"/>
                  </a:xfrm>
                  <a:custGeom>
                    <a:avLst/>
                    <a:gdLst>
                      <a:gd name="connsiteX0" fmla="*/ 227840 w 1752116"/>
                      <a:gd name="connsiteY0" fmla="*/ 0 h 509997"/>
                      <a:gd name="connsiteX1" fmla="*/ 1521894 w 1752116"/>
                      <a:gd name="connsiteY1" fmla="*/ 0 h 509997"/>
                      <a:gd name="connsiteX2" fmla="*/ 1596404 w 1752116"/>
                      <a:gd name="connsiteY2" fmla="*/ 40985 h 509997"/>
                      <a:gd name="connsiteX3" fmla="*/ 1752116 w 1752116"/>
                      <a:gd name="connsiteY3" fmla="*/ 470985 h 509997"/>
                      <a:gd name="connsiteX4" fmla="*/ 1740107 w 1752116"/>
                      <a:gd name="connsiteY4" fmla="*/ 499966 h 509997"/>
                      <a:gd name="connsiteX5" fmla="*/ 1707947 w 1752116"/>
                      <a:gd name="connsiteY5" fmla="*/ 508389 h 509997"/>
                      <a:gd name="connsiteX6" fmla="*/ 1569959 w 1752116"/>
                      <a:gd name="connsiteY6" fmla="*/ 88724 h 509997"/>
                      <a:gd name="connsiteX7" fmla="*/ 1498184 w 1752116"/>
                      <a:gd name="connsiteY7" fmla="*/ 45244 h 509997"/>
                      <a:gd name="connsiteX8" fmla="*/ 251638 w 1752116"/>
                      <a:gd name="connsiteY8" fmla="*/ 45244 h 509997"/>
                      <a:gd name="connsiteX9" fmla="*/ 184451 w 1752116"/>
                      <a:gd name="connsiteY9" fmla="*/ 86237 h 509997"/>
                      <a:gd name="connsiteX10" fmla="*/ 43753 w 1752116"/>
                      <a:gd name="connsiteY10" fmla="*/ 509997 h 509997"/>
                      <a:gd name="connsiteX11" fmla="*/ 8438 w 1752116"/>
                      <a:gd name="connsiteY11" fmla="*/ 499966 h 509997"/>
                      <a:gd name="connsiteX12" fmla="*/ 0 w 1752116"/>
                      <a:gd name="connsiteY12" fmla="*/ 470985 h 509997"/>
                      <a:gd name="connsiteX13" fmla="*/ 158093 w 1752116"/>
                      <a:gd name="connsiteY13" fmla="*/ 38641 h 509997"/>
                      <a:gd name="connsiteX14" fmla="*/ 227840 w 1752116"/>
                      <a:gd name="connsiteY14" fmla="*/ 0 h 509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752116" h="509997">
                        <a:moveTo>
                          <a:pt x="227840" y="0"/>
                        </a:moveTo>
                        <a:lnTo>
                          <a:pt x="1521894" y="0"/>
                        </a:lnTo>
                        <a:cubicBezTo>
                          <a:pt x="1566991" y="0"/>
                          <a:pt x="1596404" y="18350"/>
                          <a:pt x="1596404" y="40985"/>
                        </a:cubicBezTo>
                        <a:lnTo>
                          <a:pt x="1752116" y="470985"/>
                        </a:lnTo>
                        <a:cubicBezTo>
                          <a:pt x="1752116" y="482303"/>
                          <a:pt x="1748930" y="492549"/>
                          <a:pt x="1740107" y="499966"/>
                        </a:cubicBezTo>
                        <a:lnTo>
                          <a:pt x="1707947" y="508389"/>
                        </a:lnTo>
                        <a:lnTo>
                          <a:pt x="1569959" y="88724"/>
                        </a:lnTo>
                        <a:cubicBezTo>
                          <a:pt x="1569959" y="64711"/>
                          <a:pt x="1541625" y="45244"/>
                          <a:pt x="1498184" y="45244"/>
                        </a:cubicBezTo>
                        <a:lnTo>
                          <a:pt x="251638" y="45244"/>
                        </a:lnTo>
                        <a:cubicBezTo>
                          <a:pt x="208197" y="45244"/>
                          <a:pt x="184451" y="62224"/>
                          <a:pt x="184451" y="86237"/>
                        </a:cubicBezTo>
                        <a:lnTo>
                          <a:pt x="43753" y="509997"/>
                        </a:lnTo>
                        <a:lnTo>
                          <a:pt x="8438" y="499966"/>
                        </a:lnTo>
                        <a:cubicBezTo>
                          <a:pt x="1401" y="492549"/>
                          <a:pt x="0" y="482303"/>
                          <a:pt x="0" y="470985"/>
                        </a:cubicBezTo>
                        <a:cubicBezTo>
                          <a:pt x="56667" y="327652"/>
                          <a:pt x="101427" y="181974"/>
                          <a:pt x="158093" y="38641"/>
                        </a:cubicBezTo>
                        <a:cubicBezTo>
                          <a:pt x="158093" y="16005"/>
                          <a:pt x="182744" y="0"/>
                          <a:pt x="227840" y="0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50" name="グループ化 1049">
                  <a:extLst>
                    <a:ext uri="{FF2B5EF4-FFF2-40B4-BE49-F238E27FC236}">
                      <a16:creationId xmlns:a16="http://schemas.microsoft.com/office/drawing/2014/main" id="{AC56E6F6-9D0C-B570-6BAB-F79792EB40B5}"/>
                    </a:ext>
                  </a:extLst>
                </p:cNvPr>
                <p:cNvGrpSpPr/>
                <p:nvPr/>
              </p:nvGrpSpPr>
              <p:grpSpPr>
                <a:xfrm rot="768896">
                  <a:off x="4646188" y="4452572"/>
                  <a:ext cx="461417" cy="289444"/>
                  <a:chOff x="4576919" y="4418796"/>
                  <a:chExt cx="461417" cy="289444"/>
                </a:xfrm>
              </p:grpSpPr>
              <p:sp>
                <p:nvSpPr>
                  <p:cNvPr id="1068" name="フリーフォーム: 図形 1067">
                    <a:extLst>
                      <a:ext uri="{FF2B5EF4-FFF2-40B4-BE49-F238E27FC236}">
                        <a16:creationId xmlns:a16="http://schemas.microsoft.com/office/drawing/2014/main" id="{7974A759-A8B7-35EE-2444-515436CD26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62906" y="4332809"/>
                    <a:ext cx="289443" cy="461417"/>
                  </a:xfrm>
                  <a:custGeom>
                    <a:avLst/>
                    <a:gdLst>
                      <a:gd name="connsiteX0" fmla="*/ 0 w 289443"/>
                      <a:gd name="connsiteY0" fmla="*/ 122647 h 461417"/>
                      <a:gd name="connsiteX1" fmla="*/ 11309 w 289443"/>
                      <a:gd name="connsiteY1" fmla="*/ 32874 h 461417"/>
                      <a:gd name="connsiteX2" fmla="*/ 24243 w 289443"/>
                      <a:gd name="connsiteY2" fmla="*/ 0 h 461417"/>
                      <a:gd name="connsiteX3" fmla="*/ 70494 w 289443"/>
                      <a:gd name="connsiteY3" fmla="*/ 2062 h 461417"/>
                      <a:gd name="connsiteX4" fmla="*/ 165150 w 289443"/>
                      <a:gd name="connsiteY4" fmla="*/ 29288 h 461417"/>
                      <a:gd name="connsiteX5" fmla="*/ 191202 w 289443"/>
                      <a:gd name="connsiteY5" fmla="*/ 43080 h 461417"/>
                      <a:gd name="connsiteX6" fmla="*/ 181989 w 289443"/>
                      <a:gd name="connsiteY6" fmla="*/ 122647 h 461417"/>
                      <a:gd name="connsiteX7" fmla="*/ 284391 w 289443"/>
                      <a:gd name="connsiteY7" fmla="*/ 409393 h 461417"/>
                      <a:gd name="connsiteX8" fmla="*/ 289443 w 289443"/>
                      <a:gd name="connsiteY8" fmla="*/ 414286 h 461417"/>
                      <a:gd name="connsiteX9" fmla="*/ 264271 w 289443"/>
                      <a:gd name="connsiteY9" fmla="*/ 448798 h 461417"/>
                      <a:gd name="connsiteX10" fmla="*/ 244470 w 289443"/>
                      <a:gd name="connsiteY10" fmla="*/ 461417 h 461417"/>
                      <a:gd name="connsiteX11" fmla="*/ 219392 w 289443"/>
                      <a:gd name="connsiteY11" fmla="*/ 453633 h 461417"/>
                      <a:gd name="connsiteX12" fmla="*/ 0 w 289443"/>
                      <a:gd name="connsiteY12" fmla="*/ 122647 h 461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9443" h="461417">
                        <a:moveTo>
                          <a:pt x="0" y="122647"/>
                        </a:moveTo>
                        <a:cubicBezTo>
                          <a:pt x="0" y="91649"/>
                          <a:pt x="3927" y="61568"/>
                          <a:pt x="11309" y="32874"/>
                        </a:cubicBezTo>
                        <a:lnTo>
                          <a:pt x="24243" y="0"/>
                        </a:lnTo>
                        <a:lnTo>
                          <a:pt x="70494" y="2062"/>
                        </a:lnTo>
                        <a:cubicBezTo>
                          <a:pt x="102267" y="7402"/>
                          <a:pt x="133966" y="16574"/>
                          <a:pt x="165150" y="29288"/>
                        </a:cubicBezTo>
                        <a:lnTo>
                          <a:pt x="191202" y="43080"/>
                        </a:lnTo>
                        <a:lnTo>
                          <a:pt x="181989" y="122647"/>
                        </a:lnTo>
                        <a:cubicBezTo>
                          <a:pt x="181989" y="228234"/>
                          <a:pt x="218835" y="329313"/>
                          <a:pt x="284391" y="409393"/>
                        </a:cubicBezTo>
                        <a:lnTo>
                          <a:pt x="289443" y="414286"/>
                        </a:lnTo>
                        <a:lnTo>
                          <a:pt x="264271" y="448798"/>
                        </a:lnTo>
                        <a:lnTo>
                          <a:pt x="244470" y="461417"/>
                        </a:lnTo>
                        <a:lnTo>
                          <a:pt x="219392" y="453633"/>
                        </a:lnTo>
                        <a:cubicBezTo>
                          <a:pt x="90464" y="399101"/>
                          <a:pt x="0" y="271438"/>
                          <a:pt x="0" y="12264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69" name="フリーフォーム: 図形 1068">
                    <a:extLst>
                      <a:ext uri="{FF2B5EF4-FFF2-40B4-BE49-F238E27FC236}">
                        <a16:creationId xmlns:a16="http://schemas.microsoft.com/office/drawing/2014/main" id="{1A6D6986-3CC8-4590-D7E7-D7C1FEA5D8B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10494" y="4384041"/>
                    <a:ext cx="220384" cy="428013"/>
                  </a:xfrm>
                  <a:custGeom>
                    <a:avLst/>
                    <a:gdLst>
                      <a:gd name="connsiteX0" fmla="*/ 0 w 220384"/>
                      <a:gd name="connsiteY0" fmla="*/ 62139 h 428013"/>
                      <a:gd name="connsiteX1" fmla="*/ 6930 w 220384"/>
                      <a:gd name="connsiteY1" fmla="*/ 0 h 428013"/>
                      <a:gd name="connsiteX2" fmla="*/ 96091 w 220384"/>
                      <a:gd name="connsiteY2" fmla="*/ 25645 h 428013"/>
                      <a:gd name="connsiteX3" fmla="*/ 122143 w 220384"/>
                      <a:gd name="connsiteY3" fmla="*/ 39437 h 428013"/>
                      <a:gd name="connsiteX4" fmla="*/ 112930 w 220384"/>
                      <a:gd name="connsiteY4" fmla="*/ 119004 h 428013"/>
                      <a:gd name="connsiteX5" fmla="*/ 215332 w 220384"/>
                      <a:gd name="connsiteY5" fmla="*/ 405750 h 428013"/>
                      <a:gd name="connsiteX6" fmla="*/ 220384 w 220384"/>
                      <a:gd name="connsiteY6" fmla="*/ 410643 h 428013"/>
                      <a:gd name="connsiteX7" fmla="*/ 207715 w 220384"/>
                      <a:gd name="connsiteY7" fmla="*/ 428013 h 428013"/>
                      <a:gd name="connsiteX8" fmla="*/ 130720 w 220384"/>
                      <a:gd name="connsiteY8" fmla="*/ 375245 h 428013"/>
                      <a:gd name="connsiteX9" fmla="*/ 0 w 220384"/>
                      <a:gd name="connsiteY9" fmla="*/ 62139 h 428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0384" h="428013">
                        <a:moveTo>
                          <a:pt x="0" y="62139"/>
                        </a:moveTo>
                        <a:lnTo>
                          <a:pt x="6930" y="0"/>
                        </a:lnTo>
                        <a:lnTo>
                          <a:pt x="96091" y="25645"/>
                        </a:lnTo>
                        <a:lnTo>
                          <a:pt x="122143" y="39437"/>
                        </a:lnTo>
                        <a:lnTo>
                          <a:pt x="112930" y="119004"/>
                        </a:lnTo>
                        <a:cubicBezTo>
                          <a:pt x="112930" y="224591"/>
                          <a:pt x="149776" y="325670"/>
                          <a:pt x="215332" y="405750"/>
                        </a:cubicBezTo>
                        <a:lnTo>
                          <a:pt x="220384" y="410643"/>
                        </a:lnTo>
                        <a:lnTo>
                          <a:pt x="207715" y="428013"/>
                        </a:lnTo>
                        <a:lnTo>
                          <a:pt x="130720" y="375245"/>
                        </a:lnTo>
                        <a:cubicBezTo>
                          <a:pt x="50886" y="300822"/>
                          <a:pt x="0" y="188193"/>
                          <a:pt x="0" y="62139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051" name="楕円 1050">
                  <a:extLst>
                    <a:ext uri="{FF2B5EF4-FFF2-40B4-BE49-F238E27FC236}">
                      <a16:creationId xmlns:a16="http://schemas.microsoft.com/office/drawing/2014/main" id="{1CF7196D-5DAB-7385-416C-FA2E2CBA1ACC}"/>
                    </a:ext>
                  </a:extLst>
                </p:cNvPr>
                <p:cNvSpPr/>
                <p:nvPr/>
              </p:nvSpPr>
              <p:spPr bwMode="auto">
                <a:xfrm>
                  <a:off x="4400238" y="4698590"/>
                  <a:ext cx="896248" cy="3402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52" name="グループ化 1051">
                  <a:extLst>
                    <a:ext uri="{FF2B5EF4-FFF2-40B4-BE49-F238E27FC236}">
                      <a16:creationId xmlns:a16="http://schemas.microsoft.com/office/drawing/2014/main" id="{5BCC2D54-BCBB-4822-F8E8-27BDA0CCEC61}"/>
                    </a:ext>
                  </a:extLst>
                </p:cNvPr>
                <p:cNvGrpSpPr/>
                <p:nvPr/>
              </p:nvGrpSpPr>
              <p:grpSpPr>
                <a:xfrm>
                  <a:off x="4499388" y="4665010"/>
                  <a:ext cx="669358" cy="257820"/>
                  <a:chOff x="8265368" y="3212977"/>
                  <a:chExt cx="1152128" cy="608964"/>
                </a:xfrm>
                <a:solidFill>
                  <a:srgbClr val="F79646">
                    <a:lumMod val="75000"/>
                  </a:srgbClr>
                </a:solidFill>
              </p:grpSpPr>
              <p:sp>
                <p:nvSpPr>
                  <p:cNvPr id="1066" name="楕円 21">
                    <a:extLst>
                      <a:ext uri="{FF2B5EF4-FFF2-40B4-BE49-F238E27FC236}">
                        <a16:creationId xmlns:a16="http://schemas.microsoft.com/office/drawing/2014/main" id="{2E11B293-8415-E57C-A9EC-9A38290B7CA7}"/>
                      </a:ext>
                    </a:extLst>
                  </p:cNvPr>
                  <p:cNvSpPr/>
                  <p:nvPr/>
                </p:nvSpPr>
                <p:spPr>
                  <a:xfrm>
                    <a:off x="8265368" y="3212977"/>
                    <a:ext cx="1152128" cy="600074"/>
                  </a:xfrm>
                  <a:custGeom>
                    <a:avLst/>
                    <a:gdLst>
                      <a:gd name="connsiteX0" fmla="*/ 0 w 1152128"/>
                      <a:gd name="connsiteY0" fmla="*/ 357187 h 714373"/>
                      <a:gd name="connsiteX1" fmla="*/ 576064 w 1152128"/>
                      <a:gd name="connsiteY1" fmla="*/ 0 h 714373"/>
                      <a:gd name="connsiteX2" fmla="*/ 1152128 w 1152128"/>
                      <a:gd name="connsiteY2" fmla="*/ 357187 h 714373"/>
                      <a:gd name="connsiteX3" fmla="*/ 576064 w 1152128"/>
                      <a:gd name="connsiteY3" fmla="*/ 714374 h 714373"/>
                      <a:gd name="connsiteX4" fmla="*/ 0 w 1152128"/>
                      <a:gd name="connsiteY4" fmla="*/ 357187 h 714373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600074"/>
                      <a:gd name="connsiteX1" fmla="*/ 576064 w 1152128"/>
                      <a:gd name="connsiteY1" fmla="*/ 0 h 600074"/>
                      <a:gd name="connsiteX2" fmla="*/ 1152128 w 1152128"/>
                      <a:gd name="connsiteY2" fmla="*/ 357187 h 600074"/>
                      <a:gd name="connsiteX3" fmla="*/ 576064 w 1152128"/>
                      <a:gd name="connsiteY3" fmla="*/ 600074 h 600074"/>
                      <a:gd name="connsiteX4" fmla="*/ 0 w 1152128"/>
                      <a:gd name="connsiteY4" fmla="*/ 357187 h 600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2128" h="600074">
                        <a:moveTo>
                          <a:pt x="0" y="357187"/>
                        </a:moveTo>
                        <a:cubicBezTo>
                          <a:pt x="0" y="159918"/>
                          <a:pt x="257913" y="0"/>
                          <a:pt x="576064" y="0"/>
                        </a:cubicBezTo>
                        <a:cubicBezTo>
                          <a:pt x="894215" y="0"/>
                          <a:pt x="1152128" y="159918"/>
                          <a:pt x="1152128" y="357187"/>
                        </a:cubicBezTo>
                        <a:cubicBezTo>
                          <a:pt x="1152128" y="554456"/>
                          <a:pt x="894215" y="600074"/>
                          <a:pt x="576064" y="600074"/>
                        </a:cubicBezTo>
                        <a:cubicBezTo>
                          <a:pt x="257913" y="600074"/>
                          <a:pt x="0" y="554456"/>
                          <a:pt x="0" y="357187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67" name="フリーフォーム: 図形 1066">
                    <a:extLst>
                      <a:ext uri="{FF2B5EF4-FFF2-40B4-BE49-F238E27FC236}">
                        <a16:creationId xmlns:a16="http://schemas.microsoft.com/office/drawing/2014/main" id="{E30C5C58-0796-F46D-25D3-FACD5E0B4443}"/>
                      </a:ext>
                    </a:extLst>
                  </p:cNvPr>
                  <p:cNvSpPr/>
                  <p:nvPr/>
                </p:nvSpPr>
                <p:spPr>
                  <a:xfrm>
                    <a:off x="8273374" y="3624936"/>
                    <a:ext cx="1136116" cy="197005"/>
                  </a:xfrm>
                  <a:custGeom>
                    <a:avLst/>
                    <a:gdLst>
                      <a:gd name="connsiteX0" fmla="*/ 1136116 w 1136116"/>
                      <a:gd name="connsiteY0" fmla="*/ 0 h 197005"/>
                      <a:gd name="connsiteX1" fmla="*/ 1132418 w 1136116"/>
                      <a:gd name="connsiteY1" fmla="*/ 21192 h 197005"/>
                      <a:gd name="connsiteX2" fmla="*/ 568058 w 1136116"/>
                      <a:gd name="connsiteY2" fmla="*/ 197005 h 197005"/>
                      <a:gd name="connsiteX3" fmla="*/ 3698 w 1136116"/>
                      <a:gd name="connsiteY3" fmla="*/ 21192 h 197005"/>
                      <a:gd name="connsiteX4" fmla="*/ 0 w 1136116"/>
                      <a:gd name="connsiteY4" fmla="*/ 0 h 197005"/>
                      <a:gd name="connsiteX5" fmla="*/ 73926 w 1136116"/>
                      <a:gd name="connsiteY5" fmla="*/ 27617 h 197005"/>
                      <a:gd name="connsiteX6" fmla="*/ 568058 w 1136116"/>
                      <a:gd name="connsiteY6" fmla="*/ 75085 h 197005"/>
                      <a:gd name="connsiteX7" fmla="*/ 1062190 w 1136116"/>
                      <a:gd name="connsiteY7" fmla="*/ 27617 h 197005"/>
                      <a:gd name="connsiteX8" fmla="*/ 1136116 w 1136116"/>
                      <a:gd name="connsiteY8" fmla="*/ 0 h 1970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36116" h="197005">
                        <a:moveTo>
                          <a:pt x="1136116" y="0"/>
                        </a:moveTo>
                        <a:lnTo>
                          <a:pt x="1132418" y="21192"/>
                        </a:lnTo>
                        <a:cubicBezTo>
                          <a:pt x="1078703" y="162079"/>
                          <a:pt x="846440" y="197005"/>
                          <a:pt x="568058" y="197005"/>
                        </a:cubicBezTo>
                        <a:cubicBezTo>
                          <a:pt x="289676" y="197005"/>
                          <a:pt x="57414" y="162079"/>
                          <a:pt x="3698" y="21192"/>
                        </a:cubicBezTo>
                        <a:lnTo>
                          <a:pt x="0" y="0"/>
                        </a:lnTo>
                        <a:lnTo>
                          <a:pt x="73926" y="27617"/>
                        </a:lnTo>
                        <a:cubicBezTo>
                          <a:pt x="200386" y="63681"/>
                          <a:pt x="375088" y="75085"/>
                          <a:pt x="568058" y="75085"/>
                        </a:cubicBezTo>
                        <a:cubicBezTo>
                          <a:pt x="761028" y="75085"/>
                          <a:pt x="935730" y="63681"/>
                          <a:pt x="1062190" y="27617"/>
                        </a:cubicBezTo>
                        <a:lnTo>
                          <a:pt x="1136116" y="0"/>
                        </a:ln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53" name="グループ化 1052">
                  <a:extLst>
                    <a:ext uri="{FF2B5EF4-FFF2-40B4-BE49-F238E27FC236}">
                      <a16:creationId xmlns:a16="http://schemas.microsoft.com/office/drawing/2014/main" id="{7FDC1E69-2118-7182-652E-64B5AB597DBD}"/>
                    </a:ext>
                  </a:extLst>
                </p:cNvPr>
                <p:cNvGrpSpPr/>
                <p:nvPr/>
              </p:nvGrpSpPr>
              <p:grpSpPr>
                <a:xfrm>
                  <a:off x="5162980" y="4436931"/>
                  <a:ext cx="598035" cy="399205"/>
                  <a:chOff x="2884857" y="3562486"/>
                  <a:chExt cx="598035" cy="399205"/>
                </a:xfrm>
              </p:grpSpPr>
              <p:sp>
                <p:nvSpPr>
                  <p:cNvPr id="1063" name="楕円 277">
                    <a:extLst>
                      <a:ext uri="{FF2B5EF4-FFF2-40B4-BE49-F238E27FC236}">
                        <a16:creationId xmlns:a16="http://schemas.microsoft.com/office/drawing/2014/main" id="{6575EB8C-28C1-BB41-32FC-D6F48B40F3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4857" y="3600684"/>
                    <a:ext cx="598034" cy="361007"/>
                  </a:xfrm>
                  <a:custGeom>
                    <a:avLst/>
                    <a:gdLst>
                      <a:gd name="connsiteX0" fmla="*/ 0 w 736498"/>
                      <a:gd name="connsiteY0" fmla="*/ 165149 h 330298"/>
                      <a:gd name="connsiteX1" fmla="*/ 368249 w 736498"/>
                      <a:gd name="connsiteY1" fmla="*/ 0 h 330298"/>
                      <a:gd name="connsiteX2" fmla="*/ 736498 w 736498"/>
                      <a:gd name="connsiteY2" fmla="*/ 165149 h 330298"/>
                      <a:gd name="connsiteX3" fmla="*/ 368249 w 736498"/>
                      <a:gd name="connsiteY3" fmla="*/ 330298 h 330298"/>
                      <a:gd name="connsiteX4" fmla="*/ 0 w 736498"/>
                      <a:gd name="connsiteY4" fmla="*/ 165149 h 330298"/>
                      <a:gd name="connsiteX0" fmla="*/ 11 w 736509"/>
                      <a:gd name="connsiteY0" fmla="*/ 165149 h 444598"/>
                      <a:gd name="connsiteX1" fmla="*/ 368260 w 736509"/>
                      <a:gd name="connsiteY1" fmla="*/ 0 h 444598"/>
                      <a:gd name="connsiteX2" fmla="*/ 736509 w 736509"/>
                      <a:gd name="connsiteY2" fmla="*/ 165149 h 444598"/>
                      <a:gd name="connsiteX3" fmla="*/ 377785 w 736509"/>
                      <a:gd name="connsiteY3" fmla="*/ 444598 h 444598"/>
                      <a:gd name="connsiteX4" fmla="*/ 11 w 736509"/>
                      <a:gd name="connsiteY4" fmla="*/ 165149 h 444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36509" h="444598">
                        <a:moveTo>
                          <a:pt x="11" y="165149"/>
                        </a:moveTo>
                        <a:cubicBezTo>
                          <a:pt x="-1577" y="91049"/>
                          <a:pt x="164882" y="0"/>
                          <a:pt x="368260" y="0"/>
                        </a:cubicBezTo>
                        <a:cubicBezTo>
                          <a:pt x="571638" y="0"/>
                          <a:pt x="736509" y="73940"/>
                          <a:pt x="736509" y="165149"/>
                        </a:cubicBezTo>
                        <a:cubicBezTo>
                          <a:pt x="736509" y="256358"/>
                          <a:pt x="581163" y="444598"/>
                          <a:pt x="377785" y="444598"/>
                        </a:cubicBezTo>
                        <a:cubicBezTo>
                          <a:pt x="174407" y="444598"/>
                          <a:pt x="1599" y="239249"/>
                          <a:pt x="11" y="165149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4" name="楕円 1063">
                    <a:extLst>
                      <a:ext uri="{FF2B5EF4-FFF2-40B4-BE49-F238E27FC236}">
                        <a16:creationId xmlns:a16="http://schemas.microsoft.com/office/drawing/2014/main" id="{571CA08E-572A-5EC2-683C-3B6FDAB93E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4867" y="3562486"/>
                    <a:ext cx="598025" cy="28926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AE25E56C-B667-F14F-D374-AFB4CA02C3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1319" y="3653140"/>
                    <a:ext cx="565110" cy="198610"/>
                  </a:xfrm>
                  <a:custGeom>
                    <a:avLst/>
                    <a:gdLst>
                      <a:gd name="connsiteX0" fmla="*/ 282555 w 565110"/>
                      <a:gd name="connsiteY0" fmla="*/ 0 h 198610"/>
                      <a:gd name="connsiteX1" fmla="*/ 558070 w 565110"/>
                      <a:gd name="connsiteY1" fmla="*/ 88335 h 198610"/>
                      <a:gd name="connsiteX2" fmla="*/ 565110 w 565110"/>
                      <a:gd name="connsiteY2" fmla="*/ 99305 h 198610"/>
                      <a:gd name="connsiteX3" fmla="*/ 558070 w 565110"/>
                      <a:gd name="connsiteY3" fmla="*/ 110275 h 198610"/>
                      <a:gd name="connsiteX4" fmla="*/ 282555 w 565110"/>
                      <a:gd name="connsiteY4" fmla="*/ 198610 h 198610"/>
                      <a:gd name="connsiteX5" fmla="*/ 7040 w 565110"/>
                      <a:gd name="connsiteY5" fmla="*/ 110275 h 198610"/>
                      <a:gd name="connsiteX6" fmla="*/ 0 w 565110"/>
                      <a:gd name="connsiteY6" fmla="*/ 99305 h 198610"/>
                      <a:gd name="connsiteX7" fmla="*/ 7040 w 565110"/>
                      <a:gd name="connsiteY7" fmla="*/ 88335 h 198610"/>
                      <a:gd name="connsiteX8" fmla="*/ 282555 w 565110"/>
                      <a:gd name="connsiteY8" fmla="*/ 0 h 19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5110" h="198610">
                        <a:moveTo>
                          <a:pt x="282555" y="0"/>
                        </a:moveTo>
                        <a:cubicBezTo>
                          <a:pt x="406410" y="0"/>
                          <a:pt x="512677" y="36424"/>
                          <a:pt x="558070" y="88335"/>
                        </a:cubicBezTo>
                        <a:lnTo>
                          <a:pt x="565110" y="99305"/>
                        </a:lnTo>
                        <a:lnTo>
                          <a:pt x="558070" y="110275"/>
                        </a:lnTo>
                        <a:cubicBezTo>
                          <a:pt x="512677" y="162186"/>
                          <a:pt x="406410" y="198610"/>
                          <a:pt x="282555" y="198610"/>
                        </a:cubicBezTo>
                        <a:cubicBezTo>
                          <a:pt x="158700" y="198610"/>
                          <a:pt x="52433" y="162186"/>
                          <a:pt x="7040" y="110275"/>
                        </a:cubicBezTo>
                        <a:lnTo>
                          <a:pt x="0" y="99305"/>
                        </a:lnTo>
                        <a:lnTo>
                          <a:pt x="7040" y="88335"/>
                        </a:lnTo>
                        <a:cubicBezTo>
                          <a:pt x="52433" y="36424"/>
                          <a:pt x="158700" y="0"/>
                          <a:pt x="28255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4" name="グループ化 1053">
                  <a:extLst>
                    <a:ext uri="{FF2B5EF4-FFF2-40B4-BE49-F238E27FC236}">
                      <a16:creationId xmlns:a16="http://schemas.microsoft.com/office/drawing/2014/main" id="{5C4385DB-31DF-4683-1730-6F84A205716C}"/>
                    </a:ext>
                  </a:extLst>
                </p:cNvPr>
                <p:cNvGrpSpPr/>
                <p:nvPr/>
              </p:nvGrpSpPr>
              <p:grpSpPr>
                <a:xfrm>
                  <a:off x="5637297" y="4463327"/>
                  <a:ext cx="371476" cy="540161"/>
                  <a:chOff x="3524249" y="4095741"/>
                  <a:chExt cx="371476" cy="540161"/>
                </a:xfrm>
              </p:grpSpPr>
              <p:sp>
                <p:nvSpPr>
                  <p:cNvPr id="1059" name="正方形/長方形 1058">
                    <a:extLst>
                      <a:ext uri="{FF2B5EF4-FFF2-40B4-BE49-F238E27FC236}">
                        <a16:creationId xmlns:a16="http://schemas.microsoft.com/office/drawing/2014/main" id="{41F00B1F-3A8C-16B7-9832-F86C05167C9D}"/>
                      </a:ext>
                    </a:extLst>
                  </p:cNvPr>
                  <p:cNvSpPr/>
                  <p:nvPr/>
                </p:nvSpPr>
                <p:spPr>
                  <a:xfrm>
                    <a:off x="3524250" y="4251325"/>
                    <a:ext cx="371475" cy="384577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60" name="台形 1059">
                    <a:extLst>
                      <a:ext uri="{FF2B5EF4-FFF2-40B4-BE49-F238E27FC236}">
                        <a16:creationId xmlns:a16="http://schemas.microsoft.com/office/drawing/2014/main" id="{FEDEE485-F205-7815-3847-72F331B734CA}"/>
                      </a:ext>
                    </a:extLst>
                  </p:cNvPr>
                  <p:cNvSpPr/>
                  <p:nvPr/>
                </p:nvSpPr>
                <p:spPr>
                  <a:xfrm>
                    <a:off x="3524249" y="4142733"/>
                    <a:ext cx="371475" cy="108592"/>
                  </a:xfrm>
                  <a:prstGeom prst="trapezoid">
                    <a:avLst>
                      <a:gd name="adj" fmla="val 33771"/>
                    </a:avLst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61" name="台形 1060">
                    <a:extLst>
                      <a:ext uri="{FF2B5EF4-FFF2-40B4-BE49-F238E27FC236}">
                        <a16:creationId xmlns:a16="http://schemas.microsoft.com/office/drawing/2014/main" id="{3EAB0622-3C12-B356-5697-FEB6FC7658AE}"/>
                      </a:ext>
                    </a:extLst>
                  </p:cNvPr>
                  <p:cNvSpPr/>
                  <p:nvPr/>
                </p:nvSpPr>
                <p:spPr>
                  <a:xfrm>
                    <a:off x="3639986" y="4190999"/>
                    <a:ext cx="135733" cy="60325"/>
                  </a:xfrm>
                  <a:prstGeom prst="trapezoid">
                    <a:avLst>
                      <a:gd name="adj" fmla="val 33771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62" name="四角形: 上の 2 つの角を丸める 1061">
                    <a:extLst>
                      <a:ext uri="{FF2B5EF4-FFF2-40B4-BE49-F238E27FC236}">
                        <a16:creationId xmlns:a16="http://schemas.microsoft.com/office/drawing/2014/main" id="{3F8D91B1-A03C-0A12-14C4-E13049CACA0A}"/>
                      </a:ext>
                    </a:extLst>
                  </p:cNvPr>
                  <p:cNvSpPr/>
                  <p:nvPr/>
                </p:nvSpPr>
                <p:spPr>
                  <a:xfrm>
                    <a:off x="3557327" y="4095741"/>
                    <a:ext cx="302679" cy="45719"/>
                  </a:xfrm>
                  <a:prstGeom prst="round2SameRect">
                    <a:avLst>
                      <a:gd name="adj1" fmla="val 37795"/>
                      <a:gd name="adj2" fmla="val 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55" name="グループ化 1054">
                  <a:extLst>
                    <a:ext uri="{FF2B5EF4-FFF2-40B4-BE49-F238E27FC236}">
                      <a16:creationId xmlns:a16="http://schemas.microsoft.com/office/drawing/2014/main" id="{E25FAC90-EB71-E71E-364C-66284125F458}"/>
                    </a:ext>
                  </a:extLst>
                </p:cNvPr>
                <p:cNvGrpSpPr/>
                <p:nvPr/>
              </p:nvGrpSpPr>
              <p:grpSpPr>
                <a:xfrm>
                  <a:off x="5268492" y="4556073"/>
                  <a:ext cx="313499" cy="98851"/>
                  <a:chOff x="5865877" y="3912088"/>
                  <a:chExt cx="389667" cy="150494"/>
                </a:xfrm>
                <a:solidFill>
                  <a:srgbClr val="FFC000"/>
                </a:solidFill>
              </p:grpSpPr>
              <p:sp>
                <p:nvSpPr>
                  <p:cNvPr id="1056" name="フリーフォーム: 図形 1055">
                    <a:extLst>
                      <a:ext uri="{FF2B5EF4-FFF2-40B4-BE49-F238E27FC236}">
                        <a16:creationId xmlns:a16="http://schemas.microsoft.com/office/drawing/2014/main" id="{9E8F3EBC-B1B4-88D1-A8FE-87B1125C6DD5}"/>
                      </a:ext>
                    </a:extLst>
                  </p:cNvPr>
                  <p:cNvSpPr/>
                  <p:nvPr/>
                </p:nvSpPr>
                <p:spPr>
                  <a:xfrm>
                    <a:off x="6004207" y="3912088"/>
                    <a:ext cx="75124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57" name="フリーフォーム: 図形 1056">
                    <a:extLst>
                      <a:ext uri="{FF2B5EF4-FFF2-40B4-BE49-F238E27FC236}">
                        <a16:creationId xmlns:a16="http://schemas.microsoft.com/office/drawing/2014/main" id="{519B9EA1-0A88-862C-6AE5-310E4C838FEC}"/>
                      </a:ext>
                    </a:extLst>
                  </p:cNvPr>
                  <p:cNvSpPr/>
                  <p:nvPr/>
                </p:nvSpPr>
                <p:spPr>
                  <a:xfrm>
                    <a:off x="6180420" y="4016863"/>
                    <a:ext cx="75124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58" name="フリーフォーム: 図形 1057">
                    <a:extLst>
                      <a:ext uri="{FF2B5EF4-FFF2-40B4-BE49-F238E27FC236}">
                        <a16:creationId xmlns:a16="http://schemas.microsoft.com/office/drawing/2014/main" id="{C1CB1C9F-A566-FC56-41F9-CE7A5B5CD1A7}"/>
                      </a:ext>
                    </a:extLst>
                  </p:cNvPr>
                  <p:cNvSpPr/>
                  <p:nvPr/>
                </p:nvSpPr>
                <p:spPr>
                  <a:xfrm>
                    <a:off x="5865877" y="4011454"/>
                    <a:ext cx="75125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1046" name="グループ化 1045">
                <a:extLst>
                  <a:ext uri="{FF2B5EF4-FFF2-40B4-BE49-F238E27FC236}">
                    <a16:creationId xmlns:a16="http://schemas.microsoft.com/office/drawing/2014/main" id="{4E5A0716-126E-77E0-117F-009007665D9C}"/>
                  </a:ext>
                </a:extLst>
              </p:cNvPr>
              <p:cNvGrpSpPr/>
              <p:nvPr/>
            </p:nvGrpSpPr>
            <p:grpSpPr>
              <a:xfrm>
                <a:off x="3490353" y="4939031"/>
                <a:ext cx="272017" cy="105331"/>
                <a:chOff x="1192452" y="4959589"/>
                <a:chExt cx="272017" cy="105331"/>
              </a:xfrm>
            </p:grpSpPr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FC51219E-4661-117A-0211-54490336B0F1}"/>
                    </a:ext>
                  </a:extLst>
                </p:cNvPr>
                <p:cNvSpPr/>
                <p:nvPr/>
              </p:nvSpPr>
              <p:spPr>
                <a:xfrm>
                  <a:off x="1192452" y="4966572"/>
                  <a:ext cx="272017" cy="98348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639568" y="0"/>
                      </a:moveTo>
                      <a:lnTo>
                        <a:pt x="3813390" y="0"/>
                      </a:lnTo>
                      <a:cubicBezTo>
                        <a:pt x="3928001" y="0"/>
                        <a:pt x="4020911" y="92910"/>
                        <a:pt x="402091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360049" y="2592287"/>
                        <a:pt x="4245438" y="2592287"/>
                      </a:cubicBezTo>
                      <a:lnTo>
                        <a:pt x="207521" y="2592287"/>
                      </a:lnTo>
                      <a:cubicBezTo>
                        <a:pt x="92910" y="2592287"/>
                        <a:pt x="0" y="2499377"/>
                        <a:pt x="0" y="2384766"/>
                      </a:cubicBezTo>
                      <a:lnTo>
                        <a:pt x="432048" y="207520"/>
                      </a:lnTo>
                      <a:cubicBezTo>
                        <a:pt x="432048" y="92910"/>
                        <a:pt x="524957" y="0"/>
                        <a:pt x="639568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6E02B305-4B53-97F0-7383-F35795F4C344}"/>
                    </a:ext>
                  </a:extLst>
                </p:cNvPr>
                <p:cNvSpPr/>
                <p:nvPr/>
              </p:nvSpPr>
              <p:spPr>
                <a:xfrm>
                  <a:off x="1236313" y="4959589"/>
                  <a:ext cx="190055" cy="80879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639568" y="0"/>
                      </a:moveTo>
                      <a:lnTo>
                        <a:pt x="3813390" y="0"/>
                      </a:lnTo>
                      <a:cubicBezTo>
                        <a:pt x="3928001" y="0"/>
                        <a:pt x="4020911" y="92910"/>
                        <a:pt x="402091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360049" y="2592287"/>
                        <a:pt x="4245438" y="2592287"/>
                      </a:cubicBezTo>
                      <a:lnTo>
                        <a:pt x="207521" y="2592287"/>
                      </a:lnTo>
                      <a:cubicBezTo>
                        <a:pt x="92910" y="2592287"/>
                        <a:pt x="0" y="2499377"/>
                        <a:pt x="0" y="2384766"/>
                      </a:cubicBezTo>
                      <a:lnTo>
                        <a:pt x="432048" y="207520"/>
                      </a:lnTo>
                      <a:cubicBezTo>
                        <a:pt x="432048" y="92910"/>
                        <a:pt x="524957" y="0"/>
                        <a:pt x="6395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1083" name="四角形: 角を丸くする 433">
              <a:extLst>
                <a:ext uri="{FF2B5EF4-FFF2-40B4-BE49-F238E27FC236}">
                  <a16:creationId xmlns:a16="http://schemas.microsoft.com/office/drawing/2014/main" id="{6DA7CCA9-06A7-84F3-F7CF-0C0EF066BE17}"/>
                </a:ext>
              </a:extLst>
            </p:cNvPr>
            <p:cNvSpPr/>
            <p:nvPr/>
          </p:nvSpPr>
          <p:spPr>
            <a:xfrm rot="1977044" flipH="1">
              <a:off x="5686455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7" name="四角形: 角を丸くする 433">
              <a:extLst>
                <a:ext uri="{FF2B5EF4-FFF2-40B4-BE49-F238E27FC236}">
                  <a16:creationId xmlns:a16="http://schemas.microsoft.com/office/drawing/2014/main" id="{FAC26B4A-8EE2-D138-FBFB-78363F6BDAC8}"/>
                </a:ext>
              </a:extLst>
            </p:cNvPr>
            <p:cNvSpPr/>
            <p:nvPr/>
          </p:nvSpPr>
          <p:spPr>
            <a:xfrm rot="19622956">
              <a:off x="4173096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02" name="グループ化 1101">
            <a:extLst>
              <a:ext uri="{FF2B5EF4-FFF2-40B4-BE49-F238E27FC236}">
                <a16:creationId xmlns:a16="http://schemas.microsoft.com/office/drawing/2014/main" id="{47EFD296-02F9-79B9-44CF-3B94736ACDC2}"/>
              </a:ext>
            </a:extLst>
          </p:cNvPr>
          <p:cNvGrpSpPr/>
          <p:nvPr/>
        </p:nvGrpSpPr>
        <p:grpSpPr>
          <a:xfrm>
            <a:off x="1026190" y="825987"/>
            <a:ext cx="1978395" cy="2756823"/>
            <a:chOff x="1026190" y="825987"/>
            <a:chExt cx="1978395" cy="2756823"/>
          </a:xfrm>
        </p:grpSpPr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2F7C6AA2-09BE-69D1-B787-0945A6D1D486}"/>
                </a:ext>
              </a:extLst>
            </p:cNvPr>
            <p:cNvGrpSpPr/>
            <p:nvPr/>
          </p:nvGrpSpPr>
          <p:grpSpPr>
            <a:xfrm>
              <a:off x="1026190" y="825987"/>
              <a:ext cx="1978395" cy="2442307"/>
              <a:chOff x="1026190" y="825987"/>
              <a:chExt cx="1978395" cy="2442307"/>
            </a:xfrm>
          </p:grpSpPr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697C08AB-EC3F-BD5B-4BD9-68BC4BA78CC6}"/>
                  </a:ext>
                </a:extLst>
              </p:cNvPr>
              <p:cNvSpPr/>
              <p:nvPr/>
            </p:nvSpPr>
            <p:spPr bwMode="auto">
              <a:xfrm>
                <a:off x="1516856" y="2415705"/>
                <a:ext cx="894657" cy="659531"/>
              </a:xfrm>
              <a:custGeom>
                <a:avLst/>
                <a:gdLst>
                  <a:gd name="connsiteX0" fmla="*/ 329766 w 894656"/>
                  <a:gd name="connsiteY0" fmla="*/ 0 h 659531"/>
                  <a:gd name="connsiteX1" fmla="*/ 564891 w 894656"/>
                  <a:gd name="connsiteY1" fmla="*/ 0 h 659531"/>
                  <a:gd name="connsiteX2" fmla="*/ 894657 w 894656"/>
                  <a:gd name="connsiteY2" fmla="*/ 329766 h 659531"/>
                  <a:gd name="connsiteX3" fmla="*/ 894656 w 894656"/>
                  <a:gd name="connsiteY3" fmla="*/ 659531 h 659531"/>
                  <a:gd name="connsiteX4" fmla="*/ 894656 w 894656"/>
                  <a:gd name="connsiteY4" fmla="*/ 659531 h 659531"/>
                  <a:gd name="connsiteX5" fmla="*/ 0 w 894656"/>
                  <a:gd name="connsiteY5" fmla="*/ 659531 h 659531"/>
                  <a:gd name="connsiteX6" fmla="*/ 0 w 894656"/>
                  <a:gd name="connsiteY6" fmla="*/ 659531 h 659531"/>
                  <a:gd name="connsiteX7" fmla="*/ 0 w 894656"/>
                  <a:gd name="connsiteY7" fmla="*/ 329766 h 659531"/>
                  <a:gd name="connsiteX8" fmla="*/ 329766 w 894656"/>
                  <a:gd name="connsiteY8" fmla="*/ 0 h 659531"/>
                  <a:gd name="connsiteX0" fmla="*/ 329766 w 894657"/>
                  <a:gd name="connsiteY0" fmla="*/ 0 h 745256"/>
                  <a:gd name="connsiteX1" fmla="*/ 564891 w 894657"/>
                  <a:gd name="connsiteY1" fmla="*/ 0 h 745256"/>
                  <a:gd name="connsiteX2" fmla="*/ 894657 w 894657"/>
                  <a:gd name="connsiteY2" fmla="*/ 329766 h 745256"/>
                  <a:gd name="connsiteX3" fmla="*/ 894656 w 894657"/>
                  <a:gd name="connsiteY3" fmla="*/ 659531 h 745256"/>
                  <a:gd name="connsiteX4" fmla="*/ 894656 w 894657"/>
                  <a:gd name="connsiteY4" fmla="*/ 659531 h 745256"/>
                  <a:gd name="connsiteX5" fmla="*/ 509588 w 894657"/>
                  <a:gd name="connsiteY5" fmla="*/ 745256 h 745256"/>
                  <a:gd name="connsiteX6" fmla="*/ 0 w 894657"/>
                  <a:gd name="connsiteY6" fmla="*/ 659531 h 745256"/>
                  <a:gd name="connsiteX7" fmla="*/ 0 w 894657"/>
                  <a:gd name="connsiteY7" fmla="*/ 659531 h 745256"/>
                  <a:gd name="connsiteX8" fmla="*/ 0 w 894657"/>
                  <a:gd name="connsiteY8" fmla="*/ 329766 h 745256"/>
                  <a:gd name="connsiteX9" fmla="*/ 329766 w 894657"/>
                  <a:gd name="connsiteY9" fmla="*/ 0 h 745256"/>
                  <a:gd name="connsiteX0" fmla="*/ 509588 w 894657"/>
                  <a:gd name="connsiteY0" fmla="*/ 745256 h 836696"/>
                  <a:gd name="connsiteX1" fmla="*/ 0 w 894657"/>
                  <a:gd name="connsiteY1" fmla="*/ 659531 h 836696"/>
                  <a:gd name="connsiteX2" fmla="*/ 0 w 894657"/>
                  <a:gd name="connsiteY2" fmla="*/ 659531 h 836696"/>
                  <a:gd name="connsiteX3" fmla="*/ 0 w 894657"/>
                  <a:gd name="connsiteY3" fmla="*/ 329766 h 836696"/>
                  <a:gd name="connsiteX4" fmla="*/ 329766 w 894657"/>
                  <a:gd name="connsiteY4" fmla="*/ 0 h 836696"/>
                  <a:gd name="connsiteX5" fmla="*/ 564891 w 894657"/>
                  <a:gd name="connsiteY5" fmla="*/ 0 h 836696"/>
                  <a:gd name="connsiteX6" fmla="*/ 894657 w 894657"/>
                  <a:gd name="connsiteY6" fmla="*/ 329766 h 836696"/>
                  <a:gd name="connsiteX7" fmla="*/ 894656 w 894657"/>
                  <a:gd name="connsiteY7" fmla="*/ 659531 h 836696"/>
                  <a:gd name="connsiteX8" fmla="*/ 894656 w 894657"/>
                  <a:gd name="connsiteY8" fmla="*/ 659531 h 836696"/>
                  <a:gd name="connsiteX9" fmla="*/ 601028 w 894657"/>
                  <a:gd name="connsiteY9" fmla="*/ 836696 h 836696"/>
                  <a:gd name="connsiteX0" fmla="*/ 0 w 894657"/>
                  <a:gd name="connsiteY0" fmla="*/ 659531 h 836696"/>
                  <a:gd name="connsiteX1" fmla="*/ 0 w 894657"/>
                  <a:gd name="connsiteY1" fmla="*/ 659531 h 836696"/>
                  <a:gd name="connsiteX2" fmla="*/ 0 w 894657"/>
                  <a:gd name="connsiteY2" fmla="*/ 329766 h 836696"/>
                  <a:gd name="connsiteX3" fmla="*/ 329766 w 894657"/>
                  <a:gd name="connsiteY3" fmla="*/ 0 h 836696"/>
                  <a:gd name="connsiteX4" fmla="*/ 564891 w 894657"/>
                  <a:gd name="connsiteY4" fmla="*/ 0 h 836696"/>
                  <a:gd name="connsiteX5" fmla="*/ 894657 w 894657"/>
                  <a:gd name="connsiteY5" fmla="*/ 329766 h 836696"/>
                  <a:gd name="connsiteX6" fmla="*/ 894656 w 894657"/>
                  <a:gd name="connsiteY6" fmla="*/ 659531 h 836696"/>
                  <a:gd name="connsiteX7" fmla="*/ 894656 w 894657"/>
                  <a:gd name="connsiteY7" fmla="*/ 659531 h 836696"/>
                  <a:gd name="connsiteX8" fmla="*/ 601028 w 894657"/>
                  <a:gd name="connsiteY8" fmla="*/ 836696 h 836696"/>
                  <a:gd name="connsiteX0" fmla="*/ 0 w 894657"/>
                  <a:gd name="connsiteY0" fmla="*/ 659531 h 659531"/>
                  <a:gd name="connsiteX1" fmla="*/ 0 w 894657"/>
                  <a:gd name="connsiteY1" fmla="*/ 659531 h 659531"/>
                  <a:gd name="connsiteX2" fmla="*/ 0 w 894657"/>
                  <a:gd name="connsiteY2" fmla="*/ 329766 h 659531"/>
                  <a:gd name="connsiteX3" fmla="*/ 329766 w 894657"/>
                  <a:gd name="connsiteY3" fmla="*/ 0 h 659531"/>
                  <a:gd name="connsiteX4" fmla="*/ 564891 w 894657"/>
                  <a:gd name="connsiteY4" fmla="*/ 0 h 659531"/>
                  <a:gd name="connsiteX5" fmla="*/ 894657 w 894657"/>
                  <a:gd name="connsiteY5" fmla="*/ 329766 h 659531"/>
                  <a:gd name="connsiteX6" fmla="*/ 894656 w 894657"/>
                  <a:gd name="connsiteY6" fmla="*/ 659531 h 659531"/>
                  <a:gd name="connsiteX7" fmla="*/ 894656 w 894657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4657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564891" y="0"/>
                    </a:lnTo>
                    <a:cubicBezTo>
                      <a:pt x="747016" y="0"/>
                      <a:pt x="894657" y="147641"/>
                      <a:pt x="894657" y="329766"/>
                    </a:cubicBezTo>
                    <a:cubicBezTo>
                      <a:pt x="894657" y="439688"/>
                      <a:pt x="894656" y="549609"/>
                      <a:pt x="894656" y="659531"/>
                    </a:cubicBezTo>
                    <a:lnTo>
                      <a:pt x="894656" y="659531"/>
                    </a:lnTo>
                  </a:path>
                </a:pathLst>
              </a:custGeom>
              <a:solidFill>
                <a:srgbClr val="FF7C8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四角形: 上の 2 つの角を丸める 598">
                <a:extLst>
                  <a:ext uri="{FF2B5EF4-FFF2-40B4-BE49-F238E27FC236}">
                    <a16:creationId xmlns:a16="http://schemas.microsoft.com/office/drawing/2014/main" id="{C1F3425F-F693-BC5F-DAFF-ED97D979ED54}"/>
                  </a:ext>
                </a:extLst>
              </p:cNvPr>
              <p:cNvSpPr/>
              <p:nvPr/>
            </p:nvSpPr>
            <p:spPr bwMode="auto">
              <a:xfrm>
                <a:off x="1412780" y="2291880"/>
                <a:ext cx="1102809" cy="659531"/>
              </a:xfrm>
              <a:custGeom>
                <a:avLst/>
                <a:gdLst>
                  <a:gd name="connsiteX0" fmla="*/ 329766 w 1102808"/>
                  <a:gd name="connsiteY0" fmla="*/ 0 h 659531"/>
                  <a:gd name="connsiteX1" fmla="*/ 773043 w 1102808"/>
                  <a:gd name="connsiteY1" fmla="*/ 0 h 659531"/>
                  <a:gd name="connsiteX2" fmla="*/ 1102809 w 1102808"/>
                  <a:gd name="connsiteY2" fmla="*/ 329766 h 659531"/>
                  <a:gd name="connsiteX3" fmla="*/ 1102808 w 1102808"/>
                  <a:gd name="connsiteY3" fmla="*/ 659531 h 659531"/>
                  <a:gd name="connsiteX4" fmla="*/ 1102808 w 1102808"/>
                  <a:gd name="connsiteY4" fmla="*/ 659531 h 659531"/>
                  <a:gd name="connsiteX5" fmla="*/ 0 w 1102808"/>
                  <a:gd name="connsiteY5" fmla="*/ 659531 h 659531"/>
                  <a:gd name="connsiteX6" fmla="*/ 0 w 1102808"/>
                  <a:gd name="connsiteY6" fmla="*/ 659531 h 659531"/>
                  <a:gd name="connsiteX7" fmla="*/ 0 w 1102808"/>
                  <a:gd name="connsiteY7" fmla="*/ 329766 h 659531"/>
                  <a:gd name="connsiteX8" fmla="*/ 329766 w 1102808"/>
                  <a:gd name="connsiteY8" fmla="*/ 0 h 659531"/>
                  <a:gd name="connsiteX0" fmla="*/ 329766 w 1102809"/>
                  <a:gd name="connsiteY0" fmla="*/ 0 h 688121"/>
                  <a:gd name="connsiteX1" fmla="*/ 773043 w 1102809"/>
                  <a:gd name="connsiteY1" fmla="*/ 0 h 688121"/>
                  <a:gd name="connsiteX2" fmla="*/ 1102809 w 1102809"/>
                  <a:gd name="connsiteY2" fmla="*/ 329766 h 688121"/>
                  <a:gd name="connsiteX3" fmla="*/ 1102808 w 1102809"/>
                  <a:gd name="connsiteY3" fmla="*/ 659531 h 688121"/>
                  <a:gd name="connsiteX4" fmla="*/ 1102808 w 1102809"/>
                  <a:gd name="connsiteY4" fmla="*/ 659531 h 688121"/>
                  <a:gd name="connsiteX5" fmla="*/ 556514 w 1102809"/>
                  <a:gd name="connsiteY5" fmla="*/ 688106 h 688121"/>
                  <a:gd name="connsiteX6" fmla="*/ 0 w 1102809"/>
                  <a:gd name="connsiteY6" fmla="*/ 659531 h 688121"/>
                  <a:gd name="connsiteX7" fmla="*/ 0 w 1102809"/>
                  <a:gd name="connsiteY7" fmla="*/ 659531 h 688121"/>
                  <a:gd name="connsiteX8" fmla="*/ 0 w 1102809"/>
                  <a:gd name="connsiteY8" fmla="*/ 329766 h 688121"/>
                  <a:gd name="connsiteX9" fmla="*/ 329766 w 1102809"/>
                  <a:gd name="connsiteY9" fmla="*/ 0 h 688121"/>
                  <a:gd name="connsiteX0" fmla="*/ 556514 w 1102809"/>
                  <a:gd name="connsiteY0" fmla="*/ 688106 h 779546"/>
                  <a:gd name="connsiteX1" fmla="*/ 0 w 1102809"/>
                  <a:gd name="connsiteY1" fmla="*/ 659531 h 779546"/>
                  <a:gd name="connsiteX2" fmla="*/ 0 w 1102809"/>
                  <a:gd name="connsiteY2" fmla="*/ 659531 h 779546"/>
                  <a:gd name="connsiteX3" fmla="*/ 0 w 1102809"/>
                  <a:gd name="connsiteY3" fmla="*/ 329766 h 779546"/>
                  <a:gd name="connsiteX4" fmla="*/ 329766 w 1102809"/>
                  <a:gd name="connsiteY4" fmla="*/ 0 h 779546"/>
                  <a:gd name="connsiteX5" fmla="*/ 773043 w 1102809"/>
                  <a:gd name="connsiteY5" fmla="*/ 0 h 779546"/>
                  <a:gd name="connsiteX6" fmla="*/ 1102809 w 1102809"/>
                  <a:gd name="connsiteY6" fmla="*/ 329766 h 779546"/>
                  <a:gd name="connsiteX7" fmla="*/ 1102808 w 1102809"/>
                  <a:gd name="connsiteY7" fmla="*/ 659531 h 779546"/>
                  <a:gd name="connsiteX8" fmla="*/ 1102808 w 1102809"/>
                  <a:gd name="connsiteY8" fmla="*/ 659531 h 779546"/>
                  <a:gd name="connsiteX9" fmla="*/ 647954 w 1102809"/>
                  <a:gd name="connsiteY9" fmla="*/ 779546 h 779546"/>
                  <a:gd name="connsiteX0" fmla="*/ 0 w 1102809"/>
                  <a:gd name="connsiteY0" fmla="*/ 659531 h 779546"/>
                  <a:gd name="connsiteX1" fmla="*/ 0 w 1102809"/>
                  <a:gd name="connsiteY1" fmla="*/ 659531 h 779546"/>
                  <a:gd name="connsiteX2" fmla="*/ 0 w 1102809"/>
                  <a:gd name="connsiteY2" fmla="*/ 329766 h 779546"/>
                  <a:gd name="connsiteX3" fmla="*/ 329766 w 1102809"/>
                  <a:gd name="connsiteY3" fmla="*/ 0 h 779546"/>
                  <a:gd name="connsiteX4" fmla="*/ 773043 w 1102809"/>
                  <a:gd name="connsiteY4" fmla="*/ 0 h 779546"/>
                  <a:gd name="connsiteX5" fmla="*/ 1102809 w 1102809"/>
                  <a:gd name="connsiteY5" fmla="*/ 329766 h 779546"/>
                  <a:gd name="connsiteX6" fmla="*/ 1102808 w 1102809"/>
                  <a:gd name="connsiteY6" fmla="*/ 659531 h 779546"/>
                  <a:gd name="connsiteX7" fmla="*/ 1102808 w 1102809"/>
                  <a:gd name="connsiteY7" fmla="*/ 659531 h 779546"/>
                  <a:gd name="connsiteX8" fmla="*/ 647954 w 1102809"/>
                  <a:gd name="connsiteY8" fmla="*/ 779546 h 779546"/>
                  <a:gd name="connsiteX0" fmla="*/ 0 w 1102809"/>
                  <a:gd name="connsiteY0" fmla="*/ 659531 h 659531"/>
                  <a:gd name="connsiteX1" fmla="*/ 0 w 1102809"/>
                  <a:gd name="connsiteY1" fmla="*/ 659531 h 659531"/>
                  <a:gd name="connsiteX2" fmla="*/ 0 w 1102809"/>
                  <a:gd name="connsiteY2" fmla="*/ 329766 h 659531"/>
                  <a:gd name="connsiteX3" fmla="*/ 329766 w 1102809"/>
                  <a:gd name="connsiteY3" fmla="*/ 0 h 659531"/>
                  <a:gd name="connsiteX4" fmla="*/ 773043 w 1102809"/>
                  <a:gd name="connsiteY4" fmla="*/ 0 h 659531"/>
                  <a:gd name="connsiteX5" fmla="*/ 1102809 w 1102809"/>
                  <a:gd name="connsiteY5" fmla="*/ 329766 h 659531"/>
                  <a:gd name="connsiteX6" fmla="*/ 1102808 w 1102809"/>
                  <a:gd name="connsiteY6" fmla="*/ 659531 h 659531"/>
                  <a:gd name="connsiteX7" fmla="*/ 1102808 w 1102809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809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773043" y="0"/>
                    </a:lnTo>
                    <a:cubicBezTo>
                      <a:pt x="955168" y="0"/>
                      <a:pt x="1102809" y="147641"/>
                      <a:pt x="1102809" y="329766"/>
                    </a:cubicBezTo>
                    <a:cubicBezTo>
                      <a:pt x="1102809" y="439688"/>
                      <a:pt x="1102808" y="549609"/>
                      <a:pt x="1102808" y="659531"/>
                    </a:cubicBezTo>
                    <a:lnTo>
                      <a:pt x="1102808" y="659531"/>
                    </a:lnTo>
                  </a:path>
                </a:pathLst>
              </a:custGeom>
              <a:solidFill>
                <a:srgbClr val="FF7C8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05" name="直線コネクタ 604">
                <a:extLst>
                  <a:ext uri="{FF2B5EF4-FFF2-40B4-BE49-F238E27FC236}">
                    <a16:creationId xmlns:a16="http://schemas.microsoft.com/office/drawing/2014/main" id="{7B4AEBD6-CB62-BD45-79F1-6ED5FC2C59E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410047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noFill/>
                <a:round/>
                <a:headEnd/>
                <a:tailEnd/>
              </a:ln>
              <a:effectLst/>
            </p:spPr>
          </p:cxnSp>
          <p:cxnSp>
            <p:nvCxnSpPr>
              <p:cNvPr id="615" name="直線コネクタ 614">
                <a:extLst>
                  <a:ext uri="{FF2B5EF4-FFF2-40B4-BE49-F238E27FC236}">
                    <a16:creationId xmlns:a16="http://schemas.microsoft.com/office/drawing/2014/main" id="{4E87F111-F4A6-7EFB-339A-836571F4CC7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519459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noFill/>
                <a:round/>
                <a:headEnd/>
                <a:tailEnd/>
              </a:ln>
              <a:effectLst/>
            </p:spPr>
          </p:cxn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977771E5-64A8-1CB2-9510-92D859A2B06B}"/>
                  </a:ext>
                </a:extLst>
              </p:cNvPr>
              <p:cNvGrpSpPr/>
              <p:nvPr/>
            </p:nvGrpSpPr>
            <p:grpSpPr>
              <a:xfrm>
                <a:off x="1306734" y="825987"/>
                <a:ext cx="1331771" cy="1575174"/>
                <a:chOff x="1306734" y="908289"/>
                <a:chExt cx="1331771" cy="1575174"/>
              </a:xfrm>
            </p:grpSpPr>
            <p:sp>
              <p:nvSpPr>
                <p:cNvPr id="598" name="楕円 597">
                  <a:extLst>
                    <a:ext uri="{FF2B5EF4-FFF2-40B4-BE49-F238E27FC236}">
                      <a16:creationId xmlns:a16="http://schemas.microsoft.com/office/drawing/2014/main" id="{12D7E629-F9D6-DFC2-9203-D2D45817F6D7}"/>
                    </a:ext>
                  </a:extLst>
                </p:cNvPr>
                <p:cNvSpPr/>
                <p:nvPr/>
              </p:nvSpPr>
              <p:spPr bwMode="auto">
                <a:xfrm>
                  <a:off x="1318673" y="908289"/>
                  <a:ext cx="1304973" cy="13910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7B1FA9B3-7DBE-EAC3-5367-639FF1E24D4A}"/>
                    </a:ext>
                  </a:extLst>
                </p:cNvPr>
                <p:cNvGrpSpPr/>
                <p:nvPr/>
              </p:nvGrpSpPr>
              <p:grpSpPr>
                <a:xfrm>
                  <a:off x="1306734" y="105840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606" name="グループ化 605">
                    <a:extLst>
                      <a:ext uri="{FF2B5EF4-FFF2-40B4-BE49-F238E27FC236}">
                        <a16:creationId xmlns:a16="http://schemas.microsoft.com/office/drawing/2014/main" id="{07234870-7B6D-13F7-12B0-B9AC49E3FA0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613" name="楕円 612">
                      <a:extLst>
                        <a:ext uri="{FF2B5EF4-FFF2-40B4-BE49-F238E27FC236}">
                          <a16:creationId xmlns:a16="http://schemas.microsoft.com/office/drawing/2014/main" id="{5282EF87-9E2A-68C0-AF99-53E012B4A2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4" name="楕円 613">
                      <a:extLst>
                        <a:ext uri="{FF2B5EF4-FFF2-40B4-BE49-F238E27FC236}">
                          <a16:creationId xmlns:a16="http://schemas.microsoft.com/office/drawing/2014/main" id="{E526531A-4D28-EFE5-1924-88319E1219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7" name="グループ化 606">
                    <a:extLst>
                      <a:ext uri="{FF2B5EF4-FFF2-40B4-BE49-F238E27FC236}">
                        <a16:creationId xmlns:a16="http://schemas.microsoft.com/office/drawing/2014/main" id="{14E3C10A-F530-AE70-C565-EDBED05B06D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611" name="楕円 610">
                      <a:extLst>
                        <a:ext uri="{FF2B5EF4-FFF2-40B4-BE49-F238E27FC236}">
                          <a16:creationId xmlns:a16="http://schemas.microsoft.com/office/drawing/2014/main" id="{846D1A18-3E52-0CDE-DC14-1FA062EEDF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2" name="楕円 611">
                      <a:extLst>
                        <a:ext uri="{FF2B5EF4-FFF2-40B4-BE49-F238E27FC236}">
                          <a16:creationId xmlns:a16="http://schemas.microsoft.com/office/drawing/2014/main" id="{7C6F6508-10AD-A752-D810-C32C78667C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08" name="台形 607">
                    <a:extLst>
                      <a:ext uri="{FF2B5EF4-FFF2-40B4-BE49-F238E27FC236}">
                        <a16:creationId xmlns:a16="http://schemas.microsoft.com/office/drawing/2014/main" id="{8F3BEBD6-D3C9-348E-9167-7178F5D69C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楕円 608">
                    <a:extLst>
                      <a:ext uri="{FF2B5EF4-FFF2-40B4-BE49-F238E27FC236}">
                        <a16:creationId xmlns:a16="http://schemas.microsoft.com/office/drawing/2014/main" id="{6FED80B4-2B16-300C-F88F-5C7ACAC692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楕円 609">
                    <a:extLst>
                      <a:ext uri="{FF2B5EF4-FFF2-40B4-BE49-F238E27FC236}">
                        <a16:creationId xmlns:a16="http://schemas.microsoft.com/office/drawing/2014/main" id="{D79034DD-08E8-0B2F-02E1-D9D438826E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1C656BCB-24A1-9C58-4181-90471C23BAE9}"/>
                    </a:ext>
                  </a:extLst>
                </p:cNvPr>
                <p:cNvSpPr/>
                <p:nvPr/>
              </p:nvSpPr>
              <p:spPr bwMode="auto">
                <a:xfrm flipH="1">
                  <a:off x="1425018" y="1043245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7" name="二等辺三角形 16">
                  <a:extLst>
                    <a:ext uri="{FF2B5EF4-FFF2-40B4-BE49-F238E27FC236}">
                      <a16:creationId xmlns:a16="http://schemas.microsoft.com/office/drawing/2014/main" id="{6D54ECF2-91AF-C415-2B78-0478FC55B1CD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1779528" y="1972062"/>
                  <a:ext cx="369312" cy="147314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3" name="四角形: 上の 2 つの角を丸める 142">
                <a:extLst>
                  <a:ext uri="{FF2B5EF4-FFF2-40B4-BE49-F238E27FC236}">
                    <a16:creationId xmlns:a16="http://schemas.microsoft.com/office/drawing/2014/main" id="{69AA8AB9-240C-2C52-89B4-87A593F7B1AF}"/>
                  </a:ext>
                </a:extLst>
              </p:cNvPr>
              <p:cNvSpPr/>
              <p:nvPr/>
            </p:nvSpPr>
            <p:spPr bwMode="auto">
              <a:xfrm rot="2051111">
                <a:off x="1218736" y="2463233"/>
                <a:ext cx="331002" cy="742128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31002 w 331002"/>
                  <a:gd name="connsiteY0" fmla="*/ 356504 h 670099"/>
                  <a:gd name="connsiteX1" fmla="*/ 152417 w 331002"/>
                  <a:gd name="connsiteY1" fmla="*/ 670099 h 670099"/>
                  <a:gd name="connsiteX2" fmla="*/ 152417 w 331002"/>
                  <a:gd name="connsiteY2" fmla="*/ 670099 h 670099"/>
                  <a:gd name="connsiteX3" fmla="*/ 0 w 331002"/>
                  <a:gd name="connsiteY3" fmla="*/ 517682 h 670099"/>
                  <a:gd name="connsiteX4" fmla="*/ 20280 w 331002"/>
                  <a:gd name="connsiteY4" fmla="*/ 0 h 670099"/>
                  <a:gd name="connsiteX0" fmla="*/ 331002 w 331002"/>
                  <a:gd name="connsiteY0" fmla="*/ 340034 h 653629"/>
                  <a:gd name="connsiteX1" fmla="*/ 152417 w 331002"/>
                  <a:gd name="connsiteY1" fmla="*/ 653629 h 653629"/>
                  <a:gd name="connsiteX2" fmla="*/ 152417 w 331002"/>
                  <a:gd name="connsiteY2" fmla="*/ 653629 h 653629"/>
                  <a:gd name="connsiteX3" fmla="*/ 0 w 331002"/>
                  <a:gd name="connsiteY3" fmla="*/ 501212 h 653629"/>
                  <a:gd name="connsiteX4" fmla="*/ 9873 w 331002"/>
                  <a:gd name="connsiteY4" fmla="*/ 0 h 653629"/>
                  <a:gd name="connsiteX0" fmla="*/ 331002 w 331002"/>
                  <a:gd name="connsiteY0" fmla="*/ 344152 h 657747"/>
                  <a:gd name="connsiteX1" fmla="*/ 152417 w 331002"/>
                  <a:gd name="connsiteY1" fmla="*/ 657747 h 657747"/>
                  <a:gd name="connsiteX2" fmla="*/ 152417 w 331002"/>
                  <a:gd name="connsiteY2" fmla="*/ 657747 h 657747"/>
                  <a:gd name="connsiteX3" fmla="*/ 0 w 331002"/>
                  <a:gd name="connsiteY3" fmla="*/ 505330 h 657747"/>
                  <a:gd name="connsiteX4" fmla="*/ 12475 w 331002"/>
                  <a:gd name="connsiteY4" fmla="*/ 0 h 657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002" h="657747">
                    <a:moveTo>
                      <a:pt x="331002" y="344152"/>
                    </a:moveTo>
                    <a:cubicBezTo>
                      <a:pt x="331002" y="428330"/>
                      <a:pt x="236595" y="657747"/>
                      <a:pt x="152417" y="657747"/>
                    </a:cubicBezTo>
                    <a:lnTo>
                      <a:pt x="152417" y="657747"/>
                    </a:lnTo>
                    <a:cubicBezTo>
                      <a:pt x="68239" y="657747"/>
                      <a:pt x="0" y="589508"/>
                      <a:pt x="0" y="505330"/>
                    </a:cubicBezTo>
                    <a:lnTo>
                      <a:pt x="12475" y="0"/>
                    </a:lnTo>
                  </a:path>
                </a:pathLst>
              </a:custGeom>
              <a:solidFill>
                <a:srgbClr val="FF7C80"/>
              </a:solidFill>
              <a:ln w="19050" cap="rnd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四角形: 角を丸くする 513">
                <a:extLst>
                  <a:ext uri="{FF2B5EF4-FFF2-40B4-BE49-F238E27FC236}">
                    <a16:creationId xmlns:a16="http://schemas.microsoft.com/office/drawing/2014/main" id="{C74E2D81-ECEF-D894-6140-B10FCDC365A2}"/>
                  </a:ext>
                </a:extLst>
              </p:cNvPr>
              <p:cNvSpPr/>
              <p:nvPr/>
            </p:nvSpPr>
            <p:spPr>
              <a:xfrm rot="18900000">
                <a:off x="1026190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4" name="四角形: 上の 2 つの角を丸める 142">
                <a:extLst>
                  <a:ext uri="{FF2B5EF4-FFF2-40B4-BE49-F238E27FC236}">
                    <a16:creationId xmlns:a16="http://schemas.microsoft.com/office/drawing/2014/main" id="{29642AFC-01E3-E43E-215D-74350E0C2095}"/>
                  </a:ext>
                </a:extLst>
              </p:cNvPr>
              <p:cNvSpPr/>
              <p:nvPr/>
            </p:nvSpPr>
            <p:spPr bwMode="auto">
              <a:xfrm rot="19262789" flipH="1">
                <a:off x="2399385" y="2439703"/>
                <a:ext cx="359725" cy="808813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  <a:gd name="connsiteX0" fmla="*/ 359725 w 359725"/>
                  <a:gd name="connsiteY0" fmla="*/ 315613 h 670099"/>
                  <a:gd name="connsiteX1" fmla="*/ 152417 w 359725"/>
                  <a:gd name="connsiteY1" fmla="*/ 670099 h 670099"/>
                  <a:gd name="connsiteX2" fmla="*/ 152417 w 359725"/>
                  <a:gd name="connsiteY2" fmla="*/ 670099 h 670099"/>
                  <a:gd name="connsiteX3" fmla="*/ 0 w 359725"/>
                  <a:gd name="connsiteY3" fmla="*/ 517682 h 670099"/>
                  <a:gd name="connsiteX4" fmla="*/ 20280 w 359725"/>
                  <a:gd name="connsiteY4" fmla="*/ 0 h 670099"/>
                  <a:gd name="connsiteX0" fmla="*/ 359725 w 359725"/>
                  <a:gd name="connsiteY0" fmla="*/ 312868 h 667354"/>
                  <a:gd name="connsiteX1" fmla="*/ 152417 w 359725"/>
                  <a:gd name="connsiteY1" fmla="*/ 667354 h 667354"/>
                  <a:gd name="connsiteX2" fmla="*/ 152417 w 359725"/>
                  <a:gd name="connsiteY2" fmla="*/ 667354 h 667354"/>
                  <a:gd name="connsiteX3" fmla="*/ 0 w 359725"/>
                  <a:gd name="connsiteY3" fmla="*/ 514937 h 667354"/>
                  <a:gd name="connsiteX4" fmla="*/ 19925 w 359725"/>
                  <a:gd name="connsiteY4" fmla="*/ 0 h 667354"/>
                  <a:gd name="connsiteX0" fmla="*/ 359725 w 359725"/>
                  <a:gd name="connsiteY0" fmla="*/ 308604 h 663090"/>
                  <a:gd name="connsiteX1" fmla="*/ 152417 w 359725"/>
                  <a:gd name="connsiteY1" fmla="*/ 663090 h 663090"/>
                  <a:gd name="connsiteX2" fmla="*/ 152417 w 359725"/>
                  <a:gd name="connsiteY2" fmla="*/ 663090 h 663090"/>
                  <a:gd name="connsiteX3" fmla="*/ 0 w 359725"/>
                  <a:gd name="connsiteY3" fmla="*/ 510673 h 663090"/>
                  <a:gd name="connsiteX4" fmla="*/ 21068 w 359725"/>
                  <a:gd name="connsiteY4" fmla="*/ 0 h 663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725" h="663090">
                    <a:moveTo>
                      <a:pt x="359725" y="308604"/>
                    </a:moveTo>
                    <a:cubicBezTo>
                      <a:pt x="359725" y="392782"/>
                      <a:pt x="236595" y="663090"/>
                      <a:pt x="152417" y="663090"/>
                    </a:cubicBezTo>
                    <a:lnTo>
                      <a:pt x="152417" y="663090"/>
                    </a:lnTo>
                    <a:cubicBezTo>
                      <a:pt x="68239" y="663090"/>
                      <a:pt x="0" y="594851"/>
                      <a:pt x="0" y="510673"/>
                    </a:cubicBezTo>
                    <a:lnTo>
                      <a:pt x="21068" y="0"/>
                    </a:lnTo>
                  </a:path>
                </a:pathLst>
              </a:custGeom>
              <a:solidFill>
                <a:srgbClr val="FF7C80"/>
              </a:solidFill>
              <a:ln w="19050" cap="rnd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00023EBE-30A6-F4BC-A46F-8EE9BA231FBE}"/>
                  </a:ext>
                </a:extLst>
              </p:cNvPr>
              <p:cNvSpPr/>
              <p:nvPr/>
            </p:nvSpPr>
            <p:spPr>
              <a:xfrm rot="2700000" flipH="1">
                <a:off x="2715138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1F72D2F7-9B6F-E14A-A5C4-35CE5E470425}"/>
                  </a:ext>
                </a:extLst>
              </p:cNvPr>
              <p:cNvSpPr/>
              <p:nvPr/>
            </p:nvSpPr>
            <p:spPr bwMode="auto">
              <a:xfrm>
                <a:off x="1755125" y="2258023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EF165B9C-AAD8-0EBD-3A00-F349BE398037}"/>
                </a:ext>
              </a:extLst>
            </p:cNvPr>
            <p:cNvGrpSpPr/>
            <p:nvPr/>
          </p:nvGrpSpPr>
          <p:grpSpPr>
            <a:xfrm>
              <a:off x="1118645" y="2741540"/>
              <a:ext cx="1777420" cy="841270"/>
              <a:chOff x="86400" y="4656702"/>
              <a:chExt cx="1904880" cy="901597"/>
            </a:xfrm>
          </p:grpSpPr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5BB818B1-995A-02F8-3D18-D8D66A4AD00D}"/>
                  </a:ext>
                </a:extLst>
              </p:cNvPr>
              <p:cNvGrpSpPr/>
              <p:nvPr/>
            </p:nvGrpSpPr>
            <p:grpSpPr>
              <a:xfrm>
                <a:off x="86400" y="4871500"/>
                <a:ext cx="1904880" cy="686799"/>
                <a:chOff x="4299838" y="4481772"/>
                <a:chExt cx="1904880" cy="686799"/>
              </a:xfrm>
            </p:grpSpPr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B9C074BA-FCC6-7749-B378-3414659C6A3A}"/>
                    </a:ext>
                  </a:extLst>
                </p:cNvPr>
                <p:cNvSpPr/>
                <p:nvPr/>
              </p:nvSpPr>
              <p:spPr>
                <a:xfrm>
                  <a:off x="4338639" y="5034879"/>
                  <a:ext cx="1827278" cy="133692"/>
                </a:xfrm>
                <a:custGeom>
                  <a:avLst/>
                  <a:gdLst>
                    <a:gd name="connsiteX0" fmla="*/ 20507 w 1840679"/>
                    <a:gd name="connsiteY0" fmla="*/ 0 h 133692"/>
                    <a:gd name="connsiteX1" fmla="*/ 1820173 w 1840679"/>
                    <a:gd name="connsiteY1" fmla="*/ 0 h 133692"/>
                    <a:gd name="connsiteX2" fmla="*/ 1840679 w 1840679"/>
                    <a:gd name="connsiteY2" fmla="*/ 54836 h 133692"/>
                    <a:gd name="connsiteX3" fmla="*/ 1840679 w 1840679"/>
                    <a:gd name="connsiteY3" fmla="*/ 88173 h 133692"/>
                    <a:gd name="connsiteX4" fmla="*/ 1754898 w 1840679"/>
                    <a:gd name="connsiteY4" fmla="*/ 133692 h 133692"/>
                    <a:gd name="connsiteX5" fmla="*/ 85781 w 1840679"/>
                    <a:gd name="connsiteY5" fmla="*/ 133692 h 133692"/>
                    <a:gd name="connsiteX6" fmla="*/ 0 w 1840679"/>
                    <a:gd name="connsiteY6" fmla="*/ 88173 h 133692"/>
                    <a:gd name="connsiteX7" fmla="*/ 0 w 1840679"/>
                    <a:gd name="connsiteY7" fmla="*/ 54836 h 133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0679" h="133692">
                      <a:moveTo>
                        <a:pt x="20507" y="0"/>
                      </a:moveTo>
                      <a:lnTo>
                        <a:pt x="1820173" y="0"/>
                      </a:lnTo>
                      <a:lnTo>
                        <a:pt x="1840679" y="54836"/>
                      </a:lnTo>
                      <a:lnTo>
                        <a:pt x="1840679" y="88173"/>
                      </a:lnTo>
                      <a:cubicBezTo>
                        <a:pt x="1840679" y="113313"/>
                        <a:pt x="1802274" y="133692"/>
                        <a:pt x="1754898" y="133692"/>
                      </a:cubicBezTo>
                      <a:lnTo>
                        <a:pt x="85781" y="133692"/>
                      </a:lnTo>
                      <a:cubicBezTo>
                        <a:pt x="38406" y="133692"/>
                        <a:pt x="0" y="113313"/>
                        <a:pt x="0" y="88173"/>
                      </a:cubicBezTo>
                      <a:lnTo>
                        <a:pt x="0" y="54836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851894F9-A8C7-51FF-F89E-5B91DC18E479}"/>
                    </a:ext>
                  </a:extLst>
                </p:cNvPr>
                <p:cNvSpPr/>
                <p:nvPr/>
              </p:nvSpPr>
              <p:spPr>
                <a:xfrm>
                  <a:off x="4299838" y="4481772"/>
                  <a:ext cx="1904880" cy="634671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46479 w 4459870"/>
                    <a:gd name="connsiteY0" fmla="*/ 0 h 2592287"/>
                    <a:gd name="connsiteX1" fmla="*/ 3820301 w 4459870"/>
                    <a:gd name="connsiteY1" fmla="*/ 0 h 2592287"/>
                    <a:gd name="connsiteX2" fmla="*/ 4027822 w 4459870"/>
                    <a:gd name="connsiteY2" fmla="*/ 207520 h 2592287"/>
                    <a:gd name="connsiteX3" fmla="*/ 4459870 w 4459870"/>
                    <a:gd name="connsiteY3" fmla="*/ 2384766 h 2592287"/>
                    <a:gd name="connsiteX4" fmla="*/ 4252349 w 4459870"/>
                    <a:gd name="connsiteY4" fmla="*/ 2592287 h 2592287"/>
                    <a:gd name="connsiteX5" fmla="*/ 214432 w 4459870"/>
                    <a:gd name="connsiteY5" fmla="*/ 2592287 h 2592287"/>
                    <a:gd name="connsiteX6" fmla="*/ 6911 w 4459870"/>
                    <a:gd name="connsiteY6" fmla="*/ 2384766 h 2592287"/>
                    <a:gd name="connsiteX7" fmla="*/ 438959 w 4459870"/>
                    <a:gd name="connsiteY7" fmla="*/ 207520 h 2592287"/>
                    <a:gd name="connsiteX8" fmla="*/ 646479 w 4459870"/>
                    <a:gd name="connsiteY8" fmla="*/ 0 h 2592287"/>
                    <a:gd name="connsiteX0" fmla="*/ 646479 w 4465275"/>
                    <a:gd name="connsiteY0" fmla="*/ 0 h 2592287"/>
                    <a:gd name="connsiteX1" fmla="*/ 3820301 w 4465275"/>
                    <a:gd name="connsiteY1" fmla="*/ 0 h 2592287"/>
                    <a:gd name="connsiteX2" fmla="*/ 4027822 w 4465275"/>
                    <a:gd name="connsiteY2" fmla="*/ 207520 h 2592287"/>
                    <a:gd name="connsiteX3" fmla="*/ 4459870 w 4465275"/>
                    <a:gd name="connsiteY3" fmla="*/ 2384766 h 2592287"/>
                    <a:gd name="connsiteX4" fmla="*/ 4252349 w 4465275"/>
                    <a:gd name="connsiteY4" fmla="*/ 2592287 h 2592287"/>
                    <a:gd name="connsiteX5" fmla="*/ 214432 w 4465275"/>
                    <a:gd name="connsiteY5" fmla="*/ 2592287 h 2592287"/>
                    <a:gd name="connsiteX6" fmla="*/ 6911 w 4465275"/>
                    <a:gd name="connsiteY6" fmla="*/ 2384766 h 2592287"/>
                    <a:gd name="connsiteX7" fmla="*/ 438959 w 4465275"/>
                    <a:gd name="connsiteY7" fmla="*/ 207520 h 2592287"/>
                    <a:gd name="connsiteX8" fmla="*/ 646479 w 4465275"/>
                    <a:gd name="connsiteY8" fmla="*/ 0 h 2592287"/>
                    <a:gd name="connsiteX0" fmla="*/ 635893 w 4454689"/>
                    <a:gd name="connsiteY0" fmla="*/ 0 h 2592287"/>
                    <a:gd name="connsiteX1" fmla="*/ 3809715 w 4454689"/>
                    <a:gd name="connsiteY1" fmla="*/ 0 h 2592287"/>
                    <a:gd name="connsiteX2" fmla="*/ 4017236 w 4454689"/>
                    <a:gd name="connsiteY2" fmla="*/ 207520 h 2592287"/>
                    <a:gd name="connsiteX3" fmla="*/ 4449284 w 4454689"/>
                    <a:gd name="connsiteY3" fmla="*/ 2384766 h 2592287"/>
                    <a:gd name="connsiteX4" fmla="*/ 4241763 w 4454689"/>
                    <a:gd name="connsiteY4" fmla="*/ 2592287 h 2592287"/>
                    <a:gd name="connsiteX5" fmla="*/ 203846 w 4454689"/>
                    <a:gd name="connsiteY5" fmla="*/ 2592287 h 2592287"/>
                    <a:gd name="connsiteX6" fmla="*/ 7397 w 4454689"/>
                    <a:gd name="connsiteY6" fmla="*/ 2248600 h 2592287"/>
                    <a:gd name="connsiteX7" fmla="*/ 428373 w 4454689"/>
                    <a:gd name="connsiteY7" fmla="*/ 207520 h 2592287"/>
                    <a:gd name="connsiteX8" fmla="*/ 635893 w 4454689"/>
                    <a:gd name="connsiteY8" fmla="*/ 0 h 2592287"/>
                    <a:gd name="connsiteX0" fmla="*/ 635893 w 4428144"/>
                    <a:gd name="connsiteY0" fmla="*/ 0 h 2592287"/>
                    <a:gd name="connsiteX1" fmla="*/ 3809715 w 4428144"/>
                    <a:gd name="connsiteY1" fmla="*/ 0 h 2592287"/>
                    <a:gd name="connsiteX2" fmla="*/ 4017236 w 4428144"/>
                    <a:gd name="connsiteY2" fmla="*/ 207520 h 2592287"/>
                    <a:gd name="connsiteX3" fmla="*/ 4421607 w 4428144"/>
                    <a:gd name="connsiteY3" fmla="*/ 2258329 h 2592287"/>
                    <a:gd name="connsiteX4" fmla="*/ 4241763 w 4428144"/>
                    <a:gd name="connsiteY4" fmla="*/ 2592287 h 2592287"/>
                    <a:gd name="connsiteX5" fmla="*/ 203846 w 4428144"/>
                    <a:gd name="connsiteY5" fmla="*/ 2592287 h 2592287"/>
                    <a:gd name="connsiteX6" fmla="*/ 7397 w 4428144"/>
                    <a:gd name="connsiteY6" fmla="*/ 2248600 h 2592287"/>
                    <a:gd name="connsiteX7" fmla="*/ 428373 w 4428144"/>
                    <a:gd name="connsiteY7" fmla="*/ 207520 h 2592287"/>
                    <a:gd name="connsiteX8" fmla="*/ 635893 w 4428144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28144" h="2592287">
                      <a:moveTo>
                        <a:pt x="635893" y="0"/>
                      </a:moveTo>
                      <a:lnTo>
                        <a:pt x="3809715" y="0"/>
                      </a:lnTo>
                      <a:cubicBezTo>
                        <a:pt x="3924326" y="0"/>
                        <a:pt x="4017236" y="92910"/>
                        <a:pt x="4017236" y="207520"/>
                      </a:cubicBezTo>
                      <a:cubicBezTo>
                        <a:pt x="4161252" y="933269"/>
                        <a:pt x="4388393" y="2095088"/>
                        <a:pt x="4421607" y="2258329"/>
                      </a:cubicBezTo>
                      <a:cubicBezTo>
                        <a:pt x="4454821" y="2421570"/>
                        <a:pt x="4356374" y="2592287"/>
                        <a:pt x="4241763" y="2592287"/>
                      </a:cubicBezTo>
                      <a:lnTo>
                        <a:pt x="203846" y="2592287"/>
                      </a:lnTo>
                      <a:cubicBezTo>
                        <a:pt x="89235" y="2592287"/>
                        <a:pt x="-31350" y="2402116"/>
                        <a:pt x="7397" y="2248600"/>
                      </a:cubicBezTo>
                      <a:cubicBezTo>
                        <a:pt x="46144" y="2095084"/>
                        <a:pt x="284357" y="933269"/>
                        <a:pt x="428373" y="207520"/>
                      </a:cubicBezTo>
                      <a:cubicBezTo>
                        <a:pt x="428373" y="92910"/>
                        <a:pt x="521282" y="0"/>
                        <a:pt x="63589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4E09A6AB-A7B9-1732-9FEC-02AAB3FB5024}"/>
                    </a:ext>
                  </a:extLst>
                </p:cNvPr>
                <p:cNvSpPr/>
                <p:nvPr/>
              </p:nvSpPr>
              <p:spPr>
                <a:xfrm>
                  <a:off x="4380809" y="4533900"/>
                  <a:ext cx="1752116" cy="511970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579050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30595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579050" y="0"/>
                      </a:moveTo>
                      <a:lnTo>
                        <a:pt x="3867856" y="0"/>
                      </a:lnTo>
                      <a:cubicBezTo>
                        <a:pt x="3982467" y="0"/>
                        <a:pt x="4057221" y="92910"/>
                        <a:pt x="405722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420569" y="2592287"/>
                        <a:pt x="4305958" y="2592287"/>
                      </a:cubicBezTo>
                      <a:lnTo>
                        <a:pt x="128848" y="2592287"/>
                      </a:lnTo>
                      <a:cubicBezTo>
                        <a:pt x="14237" y="2592287"/>
                        <a:pt x="0" y="2499377"/>
                        <a:pt x="0" y="2384766"/>
                      </a:cubicBezTo>
                      <a:cubicBezTo>
                        <a:pt x="144016" y="1659017"/>
                        <a:pt x="257773" y="921399"/>
                        <a:pt x="401789" y="195650"/>
                      </a:cubicBezTo>
                      <a:cubicBezTo>
                        <a:pt x="401789" y="81040"/>
                        <a:pt x="464439" y="0"/>
                        <a:pt x="57905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A30089D3-70C6-5BC6-D0DE-5E84FEEE1F1D}"/>
                    </a:ext>
                  </a:extLst>
                </p:cNvPr>
                <p:cNvSpPr/>
                <p:nvPr/>
              </p:nvSpPr>
              <p:spPr>
                <a:xfrm>
                  <a:off x="4380809" y="4535873"/>
                  <a:ext cx="1752116" cy="509997"/>
                </a:xfrm>
                <a:custGeom>
                  <a:avLst/>
                  <a:gdLst>
                    <a:gd name="connsiteX0" fmla="*/ 227840 w 1752116"/>
                    <a:gd name="connsiteY0" fmla="*/ 0 h 509997"/>
                    <a:gd name="connsiteX1" fmla="*/ 1521894 w 1752116"/>
                    <a:gd name="connsiteY1" fmla="*/ 0 h 509997"/>
                    <a:gd name="connsiteX2" fmla="*/ 1596404 w 1752116"/>
                    <a:gd name="connsiteY2" fmla="*/ 40985 h 509997"/>
                    <a:gd name="connsiteX3" fmla="*/ 1752116 w 1752116"/>
                    <a:gd name="connsiteY3" fmla="*/ 470985 h 509997"/>
                    <a:gd name="connsiteX4" fmla="*/ 1740107 w 1752116"/>
                    <a:gd name="connsiteY4" fmla="*/ 499966 h 509997"/>
                    <a:gd name="connsiteX5" fmla="*/ 1707947 w 1752116"/>
                    <a:gd name="connsiteY5" fmla="*/ 508389 h 509997"/>
                    <a:gd name="connsiteX6" fmla="*/ 1569959 w 1752116"/>
                    <a:gd name="connsiteY6" fmla="*/ 88724 h 509997"/>
                    <a:gd name="connsiteX7" fmla="*/ 1498184 w 1752116"/>
                    <a:gd name="connsiteY7" fmla="*/ 45244 h 509997"/>
                    <a:gd name="connsiteX8" fmla="*/ 251638 w 1752116"/>
                    <a:gd name="connsiteY8" fmla="*/ 45244 h 509997"/>
                    <a:gd name="connsiteX9" fmla="*/ 184451 w 1752116"/>
                    <a:gd name="connsiteY9" fmla="*/ 86237 h 509997"/>
                    <a:gd name="connsiteX10" fmla="*/ 43753 w 1752116"/>
                    <a:gd name="connsiteY10" fmla="*/ 509997 h 509997"/>
                    <a:gd name="connsiteX11" fmla="*/ 8438 w 1752116"/>
                    <a:gd name="connsiteY11" fmla="*/ 499966 h 509997"/>
                    <a:gd name="connsiteX12" fmla="*/ 0 w 1752116"/>
                    <a:gd name="connsiteY12" fmla="*/ 470985 h 509997"/>
                    <a:gd name="connsiteX13" fmla="*/ 158093 w 1752116"/>
                    <a:gd name="connsiteY13" fmla="*/ 38641 h 509997"/>
                    <a:gd name="connsiteX14" fmla="*/ 227840 w 1752116"/>
                    <a:gd name="connsiteY14" fmla="*/ 0 h 509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2116" h="509997">
                      <a:moveTo>
                        <a:pt x="227840" y="0"/>
                      </a:moveTo>
                      <a:lnTo>
                        <a:pt x="1521894" y="0"/>
                      </a:lnTo>
                      <a:cubicBezTo>
                        <a:pt x="1566991" y="0"/>
                        <a:pt x="1596404" y="18350"/>
                        <a:pt x="1596404" y="40985"/>
                      </a:cubicBezTo>
                      <a:lnTo>
                        <a:pt x="1752116" y="470985"/>
                      </a:lnTo>
                      <a:cubicBezTo>
                        <a:pt x="1752116" y="482303"/>
                        <a:pt x="1748930" y="492549"/>
                        <a:pt x="1740107" y="499966"/>
                      </a:cubicBezTo>
                      <a:lnTo>
                        <a:pt x="1707947" y="508389"/>
                      </a:lnTo>
                      <a:lnTo>
                        <a:pt x="1569959" y="88724"/>
                      </a:lnTo>
                      <a:cubicBezTo>
                        <a:pt x="1569959" y="64711"/>
                        <a:pt x="1541625" y="45244"/>
                        <a:pt x="1498184" y="45244"/>
                      </a:cubicBezTo>
                      <a:lnTo>
                        <a:pt x="251638" y="45244"/>
                      </a:lnTo>
                      <a:cubicBezTo>
                        <a:pt x="208197" y="45244"/>
                        <a:pt x="184451" y="62224"/>
                        <a:pt x="184451" y="86237"/>
                      </a:cubicBezTo>
                      <a:lnTo>
                        <a:pt x="43753" y="509997"/>
                      </a:lnTo>
                      <a:lnTo>
                        <a:pt x="8438" y="499966"/>
                      </a:lnTo>
                      <a:cubicBezTo>
                        <a:pt x="1401" y="492549"/>
                        <a:pt x="0" y="482303"/>
                        <a:pt x="0" y="470985"/>
                      </a:cubicBezTo>
                      <a:cubicBezTo>
                        <a:pt x="56667" y="327652"/>
                        <a:pt x="101427" y="181974"/>
                        <a:pt x="158093" y="38641"/>
                      </a:cubicBezTo>
                      <a:cubicBezTo>
                        <a:pt x="158093" y="16005"/>
                        <a:pt x="182744" y="0"/>
                        <a:pt x="227840" y="0"/>
                      </a:cubicBezTo>
                      <a:close/>
                    </a:path>
                  </a:pathLst>
                </a:custGeom>
                <a:solidFill>
                  <a:srgbClr val="262626">
                    <a:alpha val="50196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7" name="グループ化 786">
                <a:extLst>
                  <a:ext uri="{FF2B5EF4-FFF2-40B4-BE49-F238E27FC236}">
                    <a16:creationId xmlns:a16="http://schemas.microsoft.com/office/drawing/2014/main" id="{2FF6E6A7-D86E-B389-1155-07AF2554A325}"/>
                  </a:ext>
                </a:extLst>
              </p:cNvPr>
              <p:cNvGrpSpPr/>
              <p:nvPr/>
            </p:nvGrpSpPr>
            <p:grpSpPr>
              <a:xfrm>
                <a:off x="246089" y="4784188"/>
                <a:ext cx="1079771" cy="495931"/>
                <a:chOff x="6483602" y="5227235"/>
                <a:chExt cx="1510593" cy="773794"/>
              </a:xfrm>
            </p:grpSpPr>
            <p:grpSp>
              <p:nvGrpSpPr>
                <p:cNvPr id="818" name="グループ化 817">
                  <a:extLst>
                    <a:ext uri="{FF2B5EF4-FFF2-40B4-BE49-F238E27FC236}">
                      <a16:creationId xmlns:a16="http://schemas.microsoft.com/office/drawing/2014/main" id="{E7E913F5-3C24-46DD-D59A-D881E24FF8D8}"/>
                    </a:ext>
                  </a:extLst>
                </p:cNvPr>
                <p:cNvGrpSpPr/>
                <p:nvPr/>
              </p:nvGrpSpPr>
              <p:grpSpPr>
                <a:xfrm>
                  <a:off x="6483602" y="5310784"/>
                  <a:ext cx="1510593" cy="690245"/>
                  <a:chOff x="6709862" y="5372483"/>
                  <a:chExt cx="1510593" cy="690245"/>
                </a:xfrm>
              </p:grpSpPr>
              <p:sp>
                <p:nvSpPr>
                  <p:cNvPr id="827" name="楕円 826">
                    <a:extLst>
                      <a:ext uri="{FF2B5EF4-FFF2-40B4-BE49-F238E27FC236}">
                        <a16:creationId xmlns:a16="http://schemas.microsoft.com/office/drawing/2014/main" id="{B182148C-DF21-FC47-6174-A6D2DF3AE4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8921" y="5519804"/>
                    <a:ext cx="1364954" cy="542924"/>
                  </a:xfrm>
                  <a:prstGeom prst="ellipse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8" name="楕円 827">
                    <a:extLst>
                      <a:ext uri="{FF2B5EF4-FFF2-40B4-BE49-F238E27FC236}">
                        <a16:creationId xmlns:a16="http://schemas.microsoft.com/office/drawing/2014/main" id="{EF505D54-3C6F-FCB8-684A-EC572B4F1A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09862" y="5372483"/>
                    <a:ext cx="1510593" cy="6506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9" name="フリーフォーム: 図形 828">
                    <a:extLst>
                      <a:ext uri="{FF2B5EF4-FFF2-40B4-BE49-F238E27FC236}">
                        <a16:creationId xmlns:a16="http://schemas.microsoft.com/office/drawing/2014/main" id="{B1B89D2E-2C03-5983-CA67-E78AEEE0F5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19177" y="5419726"/>
                    <a:ext cx="1122636" cy="380935"/>
                  </a:xfrm>
                  <a:custGeom>
                    <a:avLst/>
                    <a:gdLst>
                      <a:gd name="connsiteX0" fmla="*/ 440159 w 1122636"/>
                      <a:gd name="connsiteY0" fmla="*/ 0 h 380935"/>
                      <a:gd name="connsiteX1" fmla="*/ 1122636 w 1122636"/>
                      <a:gd name="connsiteY1" fmla="*/ 271462 h 380935"/>
                      <a:gd name="connsiteX2" fmla="*/ 1069004 w 1122636"/>
                      <a:gd name="connsiteY2" fmla="*/ 377127 h 380935"/>
                      <a:gd name="connsiteX3" fmla="*/ 1063808 w 1122636"/>
                      <a:gd name="connsiteY3" fmla="*/ 380935 h 380935"/>
                      <a:gd name="connsiteX4" fmla="*/ 0 w 1122636"/>
                      <a:gd name="connsiteY4" fmla="*/ 65587 h 380935"/>
                      <a:gd name="connsiteX5" fmla="*/ 58579 w 1122636"/>
                      <a:gd name="connsiteY5" fmla="*/ 46362 h 380935"/>
                      <a:gd name="connsiteX6" fmla="*/ 440159 w 1122636"/>
                      <a:gd name="connsiteY6" fmla="*/ 0 h 380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22636" h="380935">
                        <a:moveTo>
                          <a:pt x="440159" y="0"/>
                        </a:moveTo>
                        <a:cubicBezTo>
                          <a:pt x="817081" y="0"/>
                          <a:pt x="1122636" y="121538"/>
                          <a:pt x="1122636" y="271462"/>
                        </a:cubicBezTo>
                        <a:cubicBezTo>
                          <a:pt x="1122636" y="308943"/>
                          <a:pt x="1103539" y="344650"/>
                          <a:pt x="1069004" y="377127"/>
                        </a:cubicBezTo>
                        <a:lnTo>
                          <a:pt x="1063808" y="380935"/>
                        </a:lnTo>
                        <a:lnTo>
                          <a:pt x="0" y="65587"/>
                        </a:lnTo>
                        <a:lnTo>
                          <a:pt x="58579" y="46362"/>
                        </a:lnTo>
                        <a:cubicBezTo>
                          <a:pt x="167503" y="17092"/>
                          <a:pt x="298813" y="0"/>
                          <a:pt x="440159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0" name="フリーフォーム: 図形 829">
                    <a:extLst>
                      <a:ext uri="{FF2B5EF4-FFF2-40B4-BE49-F238E27FC236}">
                        <a16:creationId xmlns:a16="http://schemas.microsoft.com/office/drawing/2014/main" id="{53E06833-5DBE-CE38-B873-517F790A80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6859" y="5514017"/>
                    <a:ext cx="1257188" cy="448633"/>
                  </a:xfrm>
                  <a:custGeom>
                    <a:avLst/>
                    <a:gdLst>
                      <a:gd name="connsiteX0" fmla="*/ 169233 w 1257188"/>
                      <a:gd name="connsiteY0" fmla="*/ 0 h 448633"/>
                      <a:gd name="connsiteX1" fmla="*/ 1257188 w 1257188"/>
                      <a:gd name="connsiteY1" fmla="*/ 322507 h 448633"/>
                      <a:gd name="connsiteX2" fmla="*/ 1248398 w 1257188"/>
                      <a:gd name="connsiteY2" fmla="*/ 328948 h 448633"/>
                      <a:gd name="connsiteX3" fmla="*/ 682477 w 1257188"/>
                      <a:gd name="connsiteY3" fmla="*/ 448633 h 448633"/>
                      <a:gd name="connsiteX4" fmla="*/ 0 w 1257188"/>
                      <a:gd name="connsiteY4" fmla="*/ 177171 h 448633"/>
                      <a:gd name="connsiteX5" fmla="*/ 116556 w 1257188"/>
                      <a:gd name="connsiteY5" fmla="*/ 25394 h 448633"/>
                      <a:gd name="connsiteX6" fmla="*/ 169233 w 1257188"/>
                      <a:gd name="connsiteY6" fmla="*/ 0 h 448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7188" h="448633">
                        <a:moveTo>
                          <a:pt x="169233" y="0"/>
                        </a:moveTo>
                        <a:lnTo>
                          <a:pt x="1257188" y="322507"/>
                        </a:lnTo>
                        <a:lnTo>
                          <a:pt x="1248398" y="328948"/>
                        </a:lnTo>
                        <a:cubicBezTo>
                          <a:pt x="1125752" y="401157"/>
                          <a:pt x="918053" y="448633"/>
                          <a:pt x="682477" y="448633"/>
                        </a:cubicBezTo>
                        <a:cubicBezTo>
                          <a:pt x="305555" y="448633"/>
                          <a:pt x="0" y="327095"/>
                          <a:pt x="0" y="177171"/>
                        </a:cubicBezTo>
                        <a:cubicBezTo>
                          <a:pt x="0" y="120950"/>
                          <a:pt x="42969" y="68720"/>
                          <a:pt x="116556" y="25394"/>
                        </a:cubicBezTo>
                        <a:lnTo>
                          <a:pt x="169233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1" name="フリーフォーム: 図形 830">
                    <a:extLst>
                      <a:ext uri="{FF2B5EF4-FFF2-40B4-BE49-F238E27FC236}">
                        <a16:creationId xmlns:a16="http://schemas.microsoft.com/office/drawing/2014/main" id="{4CBD4006-DF4C-9023-F5E7-FE4C4E16BC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19177" y="5419726"/>
                    <a:ext cx="1110724" cy="224463"/>
                  </a:xfrm>
                  <a:custGeom>
                    <a:avLst/>
                    <a:gdLst>
                      <a:gd name="connsiteX0" fmla="*/ 440159 w 1110724"/>
                      <a:gd name="connsiteY0" fmla="*/ 0 h 224463"/>
                      <a:gd name="connsiteX1" fmla="*/ 1108771 w 1110724"/>
                      <a:gd name="connsiteY1" fmla="*/ 216753 h 224463"/>
                      <a:gd name="connsiteX2" fmla="*/ 1110724 w 1110724"/>
                      <a:gd name="connsiteY2" fmla="*/ 224463 h 224463"/>
                      <a:gd name="connsiteX3" fmla="*/ 1092817 w 1110724"/>
                      <a:gd name="connsiteY3" fmla="*/ 201516 h 224463"/>
                      <a:gd name="connsiteX4" fmla="*/ 463972 w 1110724"/>
                      <a:gd name="connsiteY4" fmla="*/ 35719 h 224463"/>
                      <a:gd name="connsiteX5" fmla="*/ 82392 w 1110724"/>
                      <a:gd name="connsiteY5" fmla="*/ 82081 h 224463"/>
                      <a:gd name="connsiteX6" fmla="*/ 69697 w 1110724"/>
                      <a:gd name="connsiteY6" fmla="*/ 86248 h 224463"/>
                      <a:gd name="connsiteX7" fmla="*/ 0 w 1110724"/>
                      <a:gd name="connsiteY7" fmla="*/ 65587 h 224463"/>
                      <a:gd name="connsiteX8" fmla="*/ 58579 w 1110724"/>
                      <a:gd name="connsiteY8" fmla="*/ 46362 h 224463"/>
                      <a:gd name="connsiteX9" fmla="*/ 440159 w 1110724"/>
                      <a:gd name="connsiteY9" fmla="*/ 0 h 224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10724" h="224463">
                        <a:moveTo>
                          <a:pt x="440159" y="0"/>
                        </a:moveTo>
                        <a:cubicBezTo>
                          <a:pt x="769966" y="0"/>
                          <a:pt x="1045132" y="93053"/>
                          <a:pt x="1108771" y="216753"/>
                        </a:cubicBezTo>
                        <a:lnTo>
                          <a:pt x="1110724" y="224463"/>
                        </a:lnTo>
                        <a:lnTo>
                          <a:pt x="1092817" y="201516"/>
                        </a:lnTo>
                        <a:cubicBezTo>
                          <a:pt x="989211" y="104084"/>
                          <a:pt x="746664" y="35719"/>
                          <a:pt x="463972" y="35719"/>
                        </a:cubicBezTo>
                        <a:cubicBezTo>
                          <a:pt x="322626" y="35719"/>
                          <a:pt x="191316" y="52811"/>
                          <a:pt x="82392" y="82081"/>
                        </a:cubicBezTo>
                        <a:lnTo>
                          <a:pt x="69697" y="86248"/>
                        </a:lnTo>
                        <a:lnTo>
                          <a:pt x="0" y="65587"/>
                        </a:lnTo>
                        <a:lnTo>
                          <a:pt x="58579" y="46362"/>
                        </a:lnTo>
                        <a:cubicBezTo>
                          <a:pt x="167503" y="17092"/>
                          <a:pt x="298813" y="0"/>
                          <a:pt x="440159" y="0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32" name="フリーフォーム: 図形 831">
                    <a:extLst>
                      <a:ext uri="{FF2B5EF4-FFF2-40B4-BE49-F238E27FC236}">
                        <a16:creationId xmlns:a16="http://schemas.microsoft.com/office/drawing/2014/main" id="{AB6C0B77-8E8F-2938-62EA-E39AB4B807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6859" y="5514017"/>
                    <a:ext cx="1257188" cy="340868"/>
                  </a:xfrm>
                  <a:custGeom>
                    <a:avLst/>
                    <a:gdLst>
                      <a:gd name="connsiteX0" fmla="*/ 169233 w 1257188"/>
                      <a:gd name="connsiteY0" fmla="*/ 0 h 340868"/>
                      <a:gd name="connsiteX1" fmla="*/ 1257188 w 1257188"/>
                      <a:gd name="connsiteY1" fmla="*/ 322507 h 340868"/>
                      <a:gd name="connsiteX2" fmla="*/ 1248398 w 1257188"/>
                      <a:gd name="connsiteY2" fmla="*/ 328948 h 340868"/>
                      <a:gd name="connsiteX3" fmla="*/ 1222446 w 1257188"/>
                      <a:gd name="connsiteY3" fmla="*/ 340868 h 340868"/>
                      <a:gd name="connsiteX4" fmla="*/ 193046 w 1257188"/>
                      <a:gd name="connsiteY4" fmla="*/ 35719 h 340868"/>
                      <a:gd name="connsiteX5" fmla="*/ 140369 w 1257188"/>
                      <a:gd name="connsiteY5" fmla="*/ 61113 h 340868"/>
                      <a:gd name="connsiteX6" fmla="*/ 23813 w 1257188"/>
                      <a:gd name="connsiteY6" fmla="*/ 212890 h 340868"/>
                      <a:gd name="connsiteX7" fmla="*/ 35725 w 1257188"/>
                      <a:gd name="connsiteY7" fmla="*/ 259890 h 340868"/>
                      <a:gd name="connsiteX8" fmla="*/ 13866 w 1257188"/>
                      <a:gd name="connsiteY8" fmla="*/ 231880 h 340868"/>
                      <a:gd name="connsiteX9" fmla="*/ 0 w 1257188"/>
                      <a:gd name="connsiteY9" fmla="*/ 177171 h 340868"/>
                      <a:gd name="connsiteX10" fmla="*/ 116556 w 1257188"/>
                      <a:gd name="connsiteY10" fmla="*/ 25394 h 3408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7188" h="340868">
                        <a:moveTo>
                          <a:pt x="169233" y="0"/>
                        </a:moveTo>
                        <a:lnTo>
                          <a:pt x="1257188" y="322507"/>
                        </a:lnTo>
                        <a:lnTo>
                          <a:pt x="1248398" y="328948"/>
                        </a:lnTo>
                        <a:lnTo>
                          <a:pt x="1222446" y="340868"/>
                        </a:lnTo>
                        <a:lnTo>
                          <a:pt x="193046" y="35719"/>
                        </a:lnTo>
                        <a:lnTo>
                          <a:pt x="140369" y="61113"/>
                        </a:lnTo>
                        <a:cubicBezTo>
                          <a:pt x="66782" y="104439"/>
                          <a:pt x="23813" y="156669"/>
                          <a:pt x="23813" y="212890"/>
                        </a:cubicBezTo>
                        <a:lnTo>
                          <a:pt x="35725" y="259890"/>
                        </a:lnTo>
                        <a:lnTo>
                          <a:pt x="13866" y="231880"/>
                        </a:lnTo>
                        <a:cubicBezTo>
                          <a:pt x="4775" y="214209"/>
                          <a:pt x="0" y="195912"/>
                          <a:pt x="0" y="177171"/>
                        </a:cubicBezTo>
                        <a:cubicBezTo>
                          <a:pt x="0" y="120950"/>
                          <a:pt x="42969" y="68720"/>
                          <a:pt x="116556" y="25394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819" name="グループ化 818">
                  <a:extLst>
                    <a:ext uri="{FF2B5EF4-FFF2-40B4-BE49-F238E27FC236}">
                      <a16:creationId xmlns:a16="http://schemas.microsoft.com/office/drawing/2014/main" id="{C5AAEE68-B08C-611B-1BA9-9DAABB97203B}"/>
                    </a:ext>
                  </a:extLst>
                </p:cNvPr>
                <p:cNvGrpSpPr/>
                <p:nvPr/>
              </p:nvGrpSpPr>
              <p:grpSpPr>
                <a:xfrm>
                  <a:off x="7023569" y="5227235"/>
                  <a:ext cx="549837" cy="346500"/>
                  <a:chOff x="5644330" y="5840760"/>
                  <a:chExt cx="1330392" cy="838395"/>
                </a:xfrm>
              </p:grpSpPr>
              <p:sp>
                <p:nvSpPr>
                  <p:cNvPr id="824" name="フリーフォーム: 図形 823">
                    <a:extLst>
                      <a:ext uri="{FF2B5EF4-FFF2-40B4-BE49-F238E27FC236}">
                        <a16:creationId xmlns:a16="http://schemas.microsoft.com/office/drawing/2014/main" id="{8910E585-6230-D4D4-72D5-C03C6741AA06}"/>
                      </a:ext>
                    </a:extLst>
                  </p:cNvPr>
                  <p:cNvSpPr/>
                  <p:nvPr/>
                </p:nvSpPr>
                <p:spPr>
                  <a:xfrm>
                    <a:off x="5644330" y="5840760"/>
                    <a:ext cx="1330391" cy="838395"/>
                  </a:xfrm>
                  <a:custGeom>
                    <a:avLst/>
                    <a:gdLst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2210 w 729357"/>
                      <a:gd name="connsiteY12" fmla="*/ 164437 h 390905"/>
                      <a:gd name="connsiteX13" fmla="*/ 8660 w 729357"/>
                      <a:gd name="connsiteY13" fmla="*/ 138018 h 390905"/>
                      <a:gd name="connsiteX14" fmla="*/ 137775 w 729357"/>
                      <a:gd name="connsiteY14" fmla="*/ 17414 h 390905"/>
                      <a:gd name="connsiteX15" fmla="*/ 201666 w 729357"/>
                      <a:gd name="connsiteY15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2210 w 729357"/>
                      <a:gd name="connsiteY12" fmla="*/ 164437 h 390905"/>
                      <a:gd name="connsiteX13" fmla="*/ 137775 w 729357"/>
                      <a:gd name="connsiteY13" fmla="*/ 17414 h 390905"/>
                      <a:gd name="connsiteX14" fmla="*/ 201666 w 729357"/>
                      <a:gd name="connsiteY14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27147 w 729357"/>
                      <a:gd name="connsiteY4" fmla="*/ 226468 h 390905"/>
                      <a:gd name="connsiteX5" fmla="*/ 720697 w 729357"/>
                      <a:gd name="connsiteY5" fmla="*/ 252887 h 390905"/>
                      <a:gd name="connsiteX6" fmla="*/ 591582 w 729357"/>
                      <a:gd name="connsiteY6" fmla="*/ 373491 h 390905"/>
                      <a:gd name="connsiteX7" fmla="*/ 503391 w 729357"/>
                      <a:gd name="connsiteY7" fmla="*/ 386235 h 390905"/>
                      <a:gd name="connsiteX8" fmla="*/ 32291 w 729357"/>
                      <a:gd name="connsiteY8" fmla="*/ 239553 h 390905"/>
                      <a:gd name="connsiteX9" fmla="*/ 8660 w 729357"/>
                      <a:gd name="connsiteY9" fmla="*/ 191993 h 390905"/>
                      <a:gd name="connsiteX10" fmla="*/ 22725 w 729357"/>
                      <a:gd name="connsiteY10" fmla="*/ 178855 h 390905"/>
                      <a:gd name="connsiteX11" fmla="*/ 137775 w 729357"/>
                      <a:gd name="connsiteY11" fmla="*/ 17414 h 390905"/>
                      <a:gd name="connsiteX12" fmla="*/ 201666 w 729357"/>
                      <a:gd name="connsiteY12" fmla="*/ 264 h 390905"/>
                      <a:gd name="connsiteX0" fmla="*/ 201666 w 737406"/>
                      <a:gd name="connsiteY0" fmla="*/ 264 h 390905"/>
                      <a:gd name="connsiteX1" fmla="*/ 225966 w 737406"/>
                      <a:gd name="connsiteY1" fmla="*/ 4671 h 390905"/>
                      <a:gd name="connsiteX2" fmla="*/ 697066 w 737406"/>
                      <a:gd name="connsiteY2" fmla="*/ 151352 h 390905"/>
                      <a:gd name="connsiteX3" fmla="*/ 730813 w 737406"/>
                      <a:gd name="connsiteY3" fmla="*/ 198912 h 390905"/>
                      <a:gd name="connsiteX4" fmla="*/ 727147 w 737406"/>
                      <a:gd name="connsiteY4" fmla="*/ 226468 h 390905"/>
                      <a:gd name="connsiteX5" fmla="*/ 720697 w 737406"/>
                      <a:gd name="connsiteY5" fmla="*/ 252887 h 390905"/>
                      <a:gd name="connsiteX6" fmla="*/ 591582 w 737406"/>
                      <a:gd name="connsiteY6" fmla="*/ 373491 h 390905"/>
                      <a:gd name="connsiteX7" fmla="*/ 503391 w 737406"/>
                      <a:gd name="connsiteY7" fmla="*/ 386235 h 390905"/>
                      <a:gd name="connsiteX8" fmla="*/ 32291 w 737406"/>
                      <a:gd name="connsiteY8" fmla="*/ 239553 h 390905"/>
                      <a:gd name="connsiteX9" fmla="*/ 8660 w 737406"/>
                      <a:gd name="connsiteY9" fmla="*/ 191993 h 390905"/>
                      <a:gd name="connsiteX10" fmla="*/ 22725 w 737406"/>
                      <a:gd name="connsiteY10" fmla="*/ 178855 h 390905"/>
                      <a:gd name="connsiteX11" fmla="*/ 137775 w 737406"/>
                      <a:gd name="connsiteY11" fmla="*/ 17414 h 390905"/>
                      <a:gd name="connsiteX12" fmla="*/ 201666 w 737406"/>
                      <a:gd name="connsiteY12" fmla="*/ 264 h 390905"/>
                      <a:gd name="connsiteX0" fmla="*/ 201666 w 731473"/>
                      <a:gd name="connsiteY0" fmla="*/ 264 h 390905"/>
                      <a:gd name="connsiteX1" fmla="*/ 225966 w 731473"/>
                      <a:gd name="connsiteY1" fmla="*/ 4671 h 390905"/>
                      <a:gd name="connsiteX2" fmla="*/ 697066 w 731473"/>
                      <a:gd name="connsiteY2" fmla="*/ 151352 h 390905"/>
                      <a:gd name="connsiteX3" fmla="*/ 730813 w 731473"/>
                      <a:gd name="connsiteY3" fmla="*/ 198912 h 390905"/>
                      <a:gd name="connsiteX4" fmla="*/ 727147 w 731473"/>
                      <a:gd name="connsiteY4" fmla="*/ 226468 h 390905"/>
                      <a:gd name="connsiteX5" fmla="*/ 720697 w 731473"/>
                      <a:gd name="connsiteY5" fmla="*/ 252887 h 390905"/>
                      <a:gd name="connsiteX6" fmla="*/ 591582 w 731473"/>
                      <a:gd name="connsiteY6" fmla="*/ 373491 h 390905"/>
                      <a:gd name="connsiteX7" fmla="*/ 503391 w 731473"/>
                      <a:gd name="connsiteY7" fmla="*/ 386235 h 390905"/>
                      <a:gd name="connsiteX8" fmla="*/ 32291 w 731473"/>
                      <a:gd name="connsiteY8" fmla="*/ 239553 h 390905"/>
                      <a:gd name="connsiteX9" fmla="*/ 8660 w 731473"/>
                      <a:gd name="connsiteY9" fmla="*/ 191993 h 390905"/>
                      <a:gd name="connsiteX10" fmla="*/ 22725 w 731473"/>
                      <a:gd name="connsiteY10" fmla="*/ 178855 h 390905"/>
                      <a:gd name="connsiteX11" fmla="*/ 137775 w 731473"/>
                      <a:gd name="connsiteY11" fmla="*/ 17414 h 390905"/>
                      <a:gd name="connsiteX12" fmla="*/ 201666 w 731473"/>
                      <a:gd name="connsiteY12" fmla="*/ 264 h 390905"/>
                      <a:gd name="connsiteX0" fmla="*/ 201666 w 732081"/>
                      <a:gd name="connsiteY0" fmla="*/ 264 h 390905"/>
                      <a:gd name="connsiteX1" fmla="*/ 225966 w 732081"/>
                      <a:gd name="connsiteY1" fmla="*/ 4671 h 390905"/>
                      <a:gd name="connsiteX2" fmla="*/ 697066 w 732081"/>
                      <a:gd name="connsiteY2" fmla="*/ 151352 h 390905"/>
                      <a:gd name="connsiteX3" fmla="*/ 730813 w 732081"/>
                      <a:gd name="connsiteY3" fmla="*/ 198912 h 390905"/>
                      <a:gd name="connsiteX4" fmla="*/ 727147 w 732081"/>
                      <a:gd name="connsiteY4" fmla="*/ 226468 h 390905"/>
                      <a:gd name="connsiteX5" fmla="*/ 720697 w 732081"/>
                      <a:gd name="connsiteY5" fmla="*/ 252887 h 390905"/>
                      <a:gd name="connsiteX6" fmla="*/ 591582 w 732081"/>
                      <a:gd name="connsiteY6" fmla="*/ 373491 h 390905"/>
                      <a:gd name="connsiteX7" fmla="*/ 503391 w 732081"/>
                      <a:gd name="connsiteY7" fmla="*/ 386235 h 390905"/>
                      <a:gd name="connsiteX8" fmla="*/ 32291 w 732081"/>
                      <a:gd name="connsiteY8" fmla="*/ 239553 h 390905"/>
                      <a:gd name="connsiteX9" fmla="*/ 8660 w 732081"/>
                      <a:gd name="connsiteY9" fmla="*/ 191993 h 390905"/>
                      <a:gd name="connsiteX10" fmla="*/ 22725 w 732081"/>
                      <a:gd name="connsiteY10" fmla="*/ 178855 h 390905"/>
                      <a:gd name="connsiteX11" fmla="*/ 137775 w 732081"/>
                      <a:gd name="connsiteY11" fmla="*/ 17414 h 390905"/>
                      <a:gd name="connsiteX12" fmla="*/ 201666 w 732081"/>
                      <a:gd name="connsiteY12" fmla="*/ 264 h 390905"/>
                      <a:gd name="connsiteX0" fmla="*/ 201666 w 735018"/>
                      <a:gd name="connsiteY0" fmla="*/ 264 h 390905"/>
                      <a:gd name="connsiteX1" fmla="*/ 225966 w 735018"/>
                      <a:gd name="connsiteY1" fmla="*/ 4671 h 390905"/>
                      <a:gd name="connsiteX2" fmla="*/ 697066 w 735018"/>
                      <a:gd name="connsiteY2" fmla="*/ 151352 h 390905"/>
                      <a:gd name="connsiteX3" fmla="*/ 730813 w 735018"/>
                      <a:gd name="connsiteY3" fmla="*/ 198912 h 390905"/>
                      <a:gd name="connsiteX4" fmla="*/ 731094 w 735018"/>
                      <a:gd name="connsiteY4" fmla="*/ 228688 h 390905"/>
                      <a:gd name="connsiteX5" fmla="*/ 720697 w 735018"/>
                      <a:gd name="connsiteY5" fmla="*/ 252887 h 390905"/>
                      <a:gd name="connsiteX6" fmla="*/ 591582 w 735018"/>
                      <a:gd name="connsiteY6" fmla="*/ 373491 h 390905"/>
                      <a:gd name="connsiteX7" fmla="*/ 503391 w 735018"/>
                      <a:gd name="connsiteY7" fmla="*/ 386235 h 390905"/>
                      <a:gd name="connsiteX8" fmla="*/ 32291 w 735018"/>
                      <a:gd name="connsiteY8" fmla="*/ 239553 h 390905"/>
                      <a:gd name="connsiteX9" fmla="*/ 8660 w 735018"/>
                      <a:gd name="connsiteY9" fmla="*/ 191993 h 390905"/>
                      <a:gd name="connsiteX10" fmla="*/ 22725 w 735018"/>
                      <a:gd name="connsiteY10" fmla="*/ 178855 h 390905"/>
                      <a:gd name="connsiteX11" fmla="*/ 137775 w 735018"/>
                      <a:gd name="connsiteY11" fmla="*/ 17414 h 390905"/>
                      <a:gd name="connsiteX12" fmla="*/ 201666 w 735018"/>
                      <a:gd name="connsiteY12" fmla="*/ 264 h 390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5018" h="390905">
                        <a:moveTo>
                          <a:pt x="201666" y="264"/>
                        </a:moveTo>
                        <a:cubicBezTo>
                          <a:pt x="209988" y="821"/>
                          <a:pt x="218246" y="2267"/>
                          <a:pt x="225966" y="4671"/>
                        </a:cubicBezTo>
                        <a:lnTo>
                          <a:pt x="697066" y="151352"/>
                        </a:lnTo>
                        <a:cubicBezTo>
                          <a:pt x="727945" y="160967"/>
                          <a:pt x="725142" y="186023"/>
                          <a:pt x="730813" y="198912"/>
                        </a:cubicBezTo>
                        <a:cubicBezTo>
                          <a:pt x="736484" y="211801"/>
                          <a:pt x="736263" y="216173"/>
                          <a:pt x="731094" y="228688"/>
                        </a:cubicBezTo>
                        <a:cubicBezTo>
                          <a:pt x="725925" y="241203"/>
                          <a:pt x="729611" y="244561"/>
                          <a:pt x="720697" y="252887"/>
                        </a:cubicBezTo>
                        <a:lnTo>
                          <a:pt x="591582" y="373491"/>
                        </a:lnTo>
                        <a:cubicBezTo>
                          <a:pt x="573754" y="390144"/>
                          <a:pt x="534270" y="395849"/>
                          <a:pt x="503391" y="386235"/>
                        </a:cubicBezTo>
                        <a:lnTo>
                          <a:pt x="32291" y="239553"/>
                        </a:lnTo>
                        <a:cubicBezTo>
                          <a:pt x="1411" y="229939"/>
                          <a:pt x="-9168" y="208645"/>
                          <a:pt x="8660" y="191993"/>
                        </a:cubicBezTo>
                        <a:lnTo>
                          <a:pt x="22725" y="178855"/>
                        </a:lnTo>
                        <a:cubicBezTo>
                          <a:pt x="108700" y="125041"/>
                          <a:pt x="68469" y="80753"/>
                          <a:pt x="137775" y="17414"/>
                        </a:cubicBezTo>
                        <a:cubicBezTo>
                          <a:pt x="151146" y="4925"/>
                          <a:pt x="176698" y="-1408"/>
                          <a:pt x="201666" y="26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フリーフォーム: 図形 824">
                    <a:extLst>
                      <a:ext uri="{FF2B5EF4-FFF2-40B4-BE49-F238E27FC236}">
                        <a16:creationId xmlns:a16="http://schemas.microsoft.com/office/drawing/2014/main" id="{F3954A4C-1B90-9595-3A04-948A3F04944F}"/>
                      </a:ext>
                    </a:extLst>
                  </p:cNvPr>
                  <p:cNvSpPr/>
                  <p:nvPr/>
                </p:nvSpPr>
                <p:spPr>
                  <a:xfrm>
                    <a:off x="6551585" y="6178896"/>
                    <a:ext cx="423137" cy="500259"/>
                  </a:xfrm>
                  <a:custGeom>
                    <a:avLst/>
                    <a:gdLst>
                      <a:gd name="connsiteX0" fmla="*/ 365019 w 423137"/>
                      <a:gd name="connsiteY0" fmla="*/ 567 h 500259"/>
                      <a:gd name="connsiteX1" fmla="*/ 381294 w 423137"/>
                      <a:gd name="connsiteY1" fmla="*/ 4065 h 500259"/>
                      <a:gd name="connsiteX2" fmla="*/ 386123 w 423137"/>
                      <a:gd name="connsiteY2" fmla="*/ 7228 h 500259"/>
                      <a:gd name="connsiteX3" fmla="*/ 415525 w 423137"/>
                      <a:gd name="connsiteY3" fmla="*/ 88482 h 500259"/>
                      <a:gd name="connsiteX4" fmla="*/ 416034 w 423137"/>
                      <a:gd name="connsiteY4" fmla="*/ 152344 h 500259"/>
                      <a:gd name="connsiteX5" fmla="*/ 397215 w 423137"/>
                      <a:gd name="connsiteY5" fmla="*/ 204245 h 500259"/>
                      <a:gd name="connsiteX6" fmla="*/ 163515 w 423137"/>
                      <a:gd name="connsiteY6" fmla="*/ 462910 h 500259"/>
                      <a:gd name="connsiteX7" fmla="*/ 47872 w 423137"/>
                      <a:gd name="connsiteY7" fmla="*/ 499694 h 500259"/>
                      <a:gd name="connsiteX8" fmla="*/ 24566 w 423137"/>
                      <a:gd name="connsiteY8" fmla="*/ 494686 h 500259"/>
                      <a:gd name="connsiteX9" fmla="*/ 23647 w 423137"/>
                      <a:gd name="connsiteY9" fmla="*/ 494169 h 500259"/>
                      <a:gd name="connsiteX10" fmla="*/ 15676 w 423137"/>
                      <a:gd name="connsiteY10" fmla="*/ 411779 h 500259"/>
                      <a:gd name="connsiteX11" fmla="*/ 41134 w 423137"/>
                      <a:gd name="connsiteY11" fmla="*/ 383601 h 500259"/>
                      <a:gd name="connsiteX12" fmla="*/ 249376 w 423137"/>
                      <a:gd name="connsiteY12" fmla="*/ 37350 h 500259"/>
                      <a:gd name="connsiteX13" fmla="*/ 365019 w 423137"/>
                      <a:gd name="connsiteY13" fmla="*/ 567 h 500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23137" h="500259">
                        <a:moveTo>
                          <a:pt x="365019" y="567"/>
                        </a:moveTo>
                        <a:lnTo>
                          <a:pt x="381294" y="4065"/>
                        </a:lnTo>
                        <a:lnTo>
                          <a:pt x="386123" y="7228"/>
                        </a:lnTo>
                        <a:cubicBezTo>
                          <a:pt x="408756" y="32337"/>
                          <a:pt x="407827" y="67749"/>
                          <a:pt x="415525" y="88482"/>
                        </a:cubicBezTo>
                        <a:cubicBezTo>
                          <a:pt x="425790" y="116125"/>
                          <a:pt x="425390" y="125502"/>
                          <a:pt x="416034" y="152344"/>
                        </a:cubicBezTo>
                        <a:cubicBezTo>
                          <a:pt x="406678" y="179185"/>
                          <a:pt x="413349" y="186387"/>
                          <a:pt x="397215" y="204245"/>
                        </a:cubicBezTo>
                        <a:lnTo>
                          <a:pt x="163515" y="462910"/>
                        </a:lnTo>
                        <a:cubicBezTo>
                          <a:pt x="139314" y="489698"/>
                          <a:pt x="93064" y="503277"/>
                          <a:pt x="47872" y="499694"/>
                        </a:cubicBezTo>
                        <a:lnTo>
                          <a:pt x="24566" y="494686"/>
                        </a:lnTo>
                        <a:lnTo>
                          <a:pt x="23647" y="494169"/>
                        </a:lnTo>
                        <a:cubicBezTo>
                          <a:pt x="-3805" y="470951"/>
                          <a:pt x="-8526" y="438565"/>
                          <a:pt x="15676" y="411779"/>
                        </a:cubicBezTo>
                        <a:lnTo>
                          <a:pt x="41134" y="383601"/>
                        </a:lnTo>
                        <a:cubicBezTo>
                          <a:pt x="196749" y="268183"/>
                          <a:pt x="123931" y="173197"/>
                          <a:pt x="249376" y="37350"/>
                        </a:cubicBezTo>
                        <a:cubicBezTo>
                          <a:pt x="273577" y="10564"/>
                          <a:pt x="319827" y="-3019"/>
                          <a:pt x="365019" y="567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6" name="フリーフォーム: 図形 825">
                    <a:extLst>
                      <a:ext uri="{FF2B5EF4-FFF2-40B4-BE49-F238E27FC236}">
                        <a16:creationId xmlns:a16="http://schemas.microsoft.com/office/drawing/2014/main" id="{52EE9231-ACEB-67A0-A215-A7ABB691CEEC}"/>
                      </a:ext>
                    </a:extLst>
                  </p:cNvPr>
                  <p:cNvSpPr/>
                  <p:nvPr/>
                </p:nvSpPr>
                <p:spPr>
                  <a:xfrm>
                    <a:off x="5730435" y="6019909"/>
                    <a:ext cx="989939" cy="499102"/>
                  </a:xfrm>
                  <a:custGeom>
                    <a:avLst/>
                    <a:gdLst>
                      <a:gd name="connsiteX0" fmla="*/ 83246 w 989939"/>
                      <a:gd name="connsiteY0" fmla="*/ 0 h 499102"/>
                      <a:gd name="connsiteX1" fmla="*/ 88708 w 989939"/>
                      <a:gd name="connsiteY1" fmla="*/ 3078 h 499102"/>
                      <a:gd name="connsiteX2" fmla="*/ 989939 w 989939"/>
                      <a:gd name="connsiteY2" fmla="*/ 335582 h 499102"/>
                      <a:gd name="connsiteX3" fmla="*/ 977719 w 989939"/>
                      <a:gd name="connsiteY3" fmla="*/ 375575 h 499102"/>
                      <a:gd name="connsiteX4" fmla="*/ 910765 w 989939"/>
                      <a:gd name="connsiteY4" fmla="*/ 498596 h 499102"/>
                      <a:gd name="connsiteX5" fmla="*/ 910187 w 989939"/>
                      <a:gd name="connsiteY5" fmla="*/ 499102 h 499102"/>
                      <a:gd name="connsiteX6" fmla="*/ 908643 w 989939"/>
                      <a:gd name="connsiteY6" fmla="*/ 498770 h 499102"/>
                      <a:gd name="connsiteX7" fmla="*/ 0 w 989939"/>
                      <a:gd name="connsiteY7" fmla="*/ 163532 h 499102"/>
                      <a:gd name="connsiteX8" fmla="*/ 3509 w 989939"/>
                      <a:gd name="connsiteY8" fmla="*/ 160460 h 499102"/>
                      <a:gd name="connsiteX9" fmla="*/ 70463 w 989939"/>
                      <a:gd name="connsiteY9" fmla="*/ 37438 h 499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89939" h="499102">
                        <a:moveTo>
                          <a:pt x="83246" y="0"/>
                        </a:moveTo>
                        <a:lnTo>
                          <a:pt x="88708" y="3078"/>
                        </a:lnTo>
                        <a:lnTo>
                          <a:pt x="989939" y="335582"/>
                        </a:lnTo>
                        <a:lnTo>
                          <a:pt x="977719" y="375575"/>
                        </a:lnTo>
                        <a:cubicBezTo>
                          <a:pt x="965023" y="416942"/>
                          <a:pt x="950206" y="456871"/>
                          <a:pt x="910765" y="498596"/>
                        </a:cubicBezTo>
                        <a:lnTo>
                          <a:pt x="910187" y="499102"/>
                        </a:lnTo>
                        <a:lnTo>
                          <a:pt x="908643" y="498770"/>
                        </a:lnTo>
                        <a:lnTo>
                          <a:pt x="0" y="163532"/>
                        </a:lnTo>
                        <a:lnTo>
                          <a:pt x="3509" y="160460"/>
                        </a:lnTo>
                        <a:cubicBezTo>
                          <a:pt x="42949" y="118734"/>
                          <a:pt x="57767" y="78804"/>
                          <a:pt x="70463" y="37438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15CD8C4E-31C6-273E-D8C8-FE3F96D3743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529494" y="5459412"/>
                  <a:ext cx="374005" cy="204338"/>
                </a:xfrm>
                <a:custGeom>
                  <a:avLst/>
                  <a:gdLst>
                    <a:gd name="connsiteX0" fmla="*/ 319611 w 531057"/>
                    <a:gd name="connsiteY0" fmla="*/ 231693 h 259557"/>
                    <a:gd name="connsiteX1" fmla="*/ 311058 w 531057"/>
                    <a:gd name="connsiteY1" fmla="*/ 231830 h 259557"/>
                    <a:gd name="connsiteX2" fmla="*/ 315004 w 531057"/>
                    <a:gd name="connsiteY2" fmla="*/ 232842 h 259557"/>
                    <a:gd name="connsiteX3" fmla="*/ 322115 w 531057"/>
                    <a:gd name="connsiteY3" fmla="*/ 235157 h 259557"/>
                    <a:gd name="connsiteX4" fmla="*/ 339044 w 531057"/>
                    <a:gd name="connsiteY4" fmla="*/ 234886 h 259557"/>
                    <a:gd name="connsiteX5" fmla="*/ 329159 w 531057"/>
                    <a:gd name="connsiteY5" fmla="*/ 233449 h 259557"/>
                    <a:gd name="connsiteX6" fmla="*/ 171205 w 531057"/>
                    <a:gd name="connsiteY6" fmla="*/ 138213 h 259557"/>
                    <a:gd name="connsiteX7" fmla="*/ 195126 w 531057"/>
                    <a:gd name="connsiteY7" fmla="*/ 142610 h 259557"/>
                    <a:gd name="connsiteX8" fmla="*/ 200192 w 531057"/>
                    <a:gd name="connsiteY8" fmla="*/ 141024 h 259557"/>
                    <a:gd name="connsiteX9" fmla="*/ 202448 w 531057"/>
                    <a:gd name="connsiteY9" fmla="*/ 140919 h 259557"/>
                    <a:gd name="connsiteX10" fmla="*/ 197574 w 531057"/>
                    <a:gd name="connsiteY10" fmla="*/ 42429 h 259557"/>
                    <a:gd name="connsiteX11" fmla="*/ 230076 w 531057"/>
                    <a:gd name="connsiteY11" fmla="*/ 48403 h 259557"/>
                    <a:gd name="connsiteX12" fmla="*/ 232440 w 531057"/>
                    <a:gd name="connsiteY12" fmla="*/ 47663 h 259557"/>
                    <a:gd name="connsiteX13" fmla="*/ 250199 w 531057"/>
                    <a:gd name="connsiteY13" fmla="*/ 46838 h 259557"/>
                    <a:gd name="connsiteX14" fmla="*/ 245524 w 531057"/>
                    <a:gd name="connsiteY14" fmla="*/ 46583 h 259557"/>
                    <a:gd name="connsiteX15" fmla="*/ 312251 w 531057"/>
                    <a:gd name="connsiteY15" fmla="*/ 4182 h 259557"/>
                    <a:gd name="connsiteX16" fmla="*/ 466972 w 531057"/>
                    <a:gd name="connsiteY16" fmla="*/ 27476 h 259557"/>
                    <a:gd name="connsiteX17" fmla="*/ 371144 w 531057"/>
                    <a:gd name="connsiteY17" fmla="*/ 32121 h 259557"/>
                    <a:gd name="connsiteX18" fmla="*/ 328898 w 531057"/>
                    <a:gd name="connsiteY18" fmla="*/ 29819 h 259557"/>
                    <a:gd name="connsiteX19" fmla="*/ 357027 w 531057"/>
                    <a:gd name="connsiteY19" fmla="*/ 33317 h 259557"/>
                    <a:gd name="connsiteX20" fmla="*/ 401983 w 531057"/>
                    <a:gd name="connsiteY20" fmla="*/ 45242 h 259557"/>
                    <a:gd name="connsiteX21" fmla="*/ 389418 w 531057"/>
                    <a:gd name="connsiteY21" fmla="*/ 49174 h 259557"/>
                    <a:gd name="connsiteX22" fmla="*/ 371659 w 531057"/>
                    <a:gd name="connsiteY22" fmla="*/ 50000 h 259557"/>
                    <a:gd name="connsiteX23" fmla="*/ 376334 w 531057"/>
                    <a:gd name="connsiteY23" fmla="*/ 50255 h 259557"/>
                    <a:gd name="connsiteX24" fmla="*/ 531055 w 531057"/>
                    <a:gd name="connsiteY24" fmla="*/ 73549 h 259557"/>
                    <a:gd name="connsiteX25" fmla="*/ 435227 w 531057"/>
                    <a:gd name="connsiteY25" fmla="*/ 78194 h 259557"/>
                    <a:gd name="connsiteX26" fmla="*/ 416242 w 531057"/>
                    <a:gd name="connsiteY26" fmla="*/ 77159 h 259557"/>
                    <a:gd name="connsiteX27" fmla="*/ 421562 w 531057"/>
                    <a:gd name="connsiteY27" fmla="*/ 78168 h 259557"/>
                    <a:gd name="connsiteX28" fmla="*/ 430166 w 531057"/>
                    <a:gd name="connsiteY28" fmla="*/ 78305 h 259557"/>
                    <a:gd name="connsiteX29" fmla="*/ 525429 w 531057"/>
                    <a:gd name="connsiteY29" fmla="*/ 89683 h 259557"/>
                    <a:gd name="connsiteX30" fmla="*/ 430166 w 531057"/>
                    <a:gd name="connsiteY30" fmla="*/ 101061 h 259557"/>
                    <a:gd name="connsiteX31" fmla="*/ 387865 w 531057"/>
                    <a:gd name="connsiteY31" fmla="*/ 101737 h 259557"/>
                    <a:gd name="connsiteX32" fmla="*/ 416167 w 531057"/>
                    <a:gd name="connsiteY32" fmla="*/ 103247 h 259557"/>
                    <a:gd name="connsiteX33" fmla="*/ 461852 w 531057"/>
                    <a:gd name="connsiteY33" fmla="*/ 111979 h 259557"/>
                    <a:gd name="connsiteX34" fmla="*/ 453724 w 531057"/>
                    <a:gd name="connsiteY34" fmla="*/ 115166 h 259557"/>
                    <a:gd name="connsiteX35" fmla="*/ 459560 w 531057"/>
                    <a:gd name="connsiteY35" fmla="*/ 115477 h 259557"/>
                    <a:gd name="connsiteX36" fmla="*/ 505244 w 531057"/>
                    <a:gd name="connsiteY36" fmla="*/ 124209 h 259557"/>
                    <a:gd name="connsiteX37" fmla="*/ 459560 w 531057"/>
                    <a:gd name="connsiteY37" fmla="*/ 132941 h 259557"/>
                    <a:gd name="connsiteX38" fmla="*/ 429171 w 531057"/>
                    <a:gd name="connsiteY38" fmla="*/ 134563 h 259557"/>
                    <a:gd name="connsiteX39" fmla="*/ 442065 w 531057"/>
                    <a:gd name="connsiteY39" fmla="*/ 140813 h 259557"/>
                    <a:gd name="connsiteX40" fmla="*/ 477300 w 531057"/>
                    <a:gd name="connsiteY40" fmla="*/ 142693 h 259557"/>
                    <a:gd name="connsiteX41" fmla="*/ 522984 w 531057"/>
                    <a:gd name="connsiteY41" fmla="*/ 151425 h 259557"/>
                    <a:gd name="connsiteX42" fmla="*/ 510727 w 531057"/>
                    <a:gd name="connsiteY42" fmla="*/ 156231 h 259557"/>
                    <a:gd name="connsiteX43" fmla="*/ 479668 w 531057"/>
                    <a:gd name="connsiteY43" fmla="*/ 159879 h 259557"/>
                    <a:gd name="connsiteX44" fmla="*/ 486918 w 531057"/>
                    <a:gd name="connsiteY44" fmla="*/ 161253 h 259557"/>
                    <a:gd name="connsiteX45" fmla="*/ 498807 w 531057"/>
                    <a:gd name="connsiteY45" fmla="*/ 166910 h 259557"/>
                    <a:gd name="connsiteX46" fmla="*/ 402979 w 531057"/>
                    <a:gd name="connsiteY46" fmla="*/ 171555 h 259557"/>
                    <a:gd name="connsiteX47" fmla="*/ 360733 w 531057"/>
                    <a:gd name="connsiteY47" fmla="*/ 169253 h 259557"/>
                    <a:gd name="connsiteX48" fmla="*/ 388862 w 531057"/>
                    <a:gd name="connsiteY48" fmla="*/ 172752 h 259557"/>
                    <a:gd name="connsiteX49" fmla="*/ 395193 w 531057"/>
                    <a:gd name="connsiteY49" fmla="*/ 173952 h 259557"/>
                    <a:gd name="connsiteX50" fmla="*/ 403798 w 531057"/>
                    <a:gd name="connsiteY50" fmla="*/ 174089 h 259557"/>
                    <a:gd name="connsiteX51" fmla="*/ 499061 w 531057"/>
                    <a:gd name="connsiteY51" fmla="*/ 185467 h 259557"/>
                    <a:gd name="connsiteX52" fmla="*/ 403797 w 531057"/>
                    <a:gd name="connsiteY52" fmla="*/ 196845 h 259557"/>
                    <a:gd name="connsiteX53" fmla="*/ 361497 w 531057"/>
                    <a:gd name="connsiteY53" fmla="*/ 197521 h 259557"/>
                    <a:gd name="connsiteX54" fmla="*/ 389799 w 531057"/>
                    <a:gd name="connsiteY54" fmla="*/ 199031 h 259557"/>
                    <a:gd name="connsiteX55" fmla="*/ 435483 w 531057"/>
                    <a:gd name="connsiteY55" fmla="*/ 207763 h 259557"/>
                    <a:gd name="connsiteX56" fmla="*/ 423226 w 531057"/>
                    <a:gd name="connsiteY56" fmla="*/ 212569 h 259557"/>
                    <a:gd name="connsiteX57" fmla="*/ 422891 w 531057"/>
                    <a:gd name="connsiteY57" fmla="*/ 212609 h 259557"/>
                    <a:gd name="connsiteX58" fmla="*/ 442202 w 531057"/>
                    <a:gd name="connsiteY58" fmla="*/ 214876 h 259557"/>
                    <a:gd name="connsiteX59" fmla="*/ 454460 w 531057"/>
                    <a:gd name="connsiteY59" fmla="*/ 219683 h 259557"/>
                    <a:gd name="connsiteX60" fmla="*/ 408775 w 531057"/>
                    <a:gd name="connsiteY60" fmla="*/ 228415 h 259557"/>
                    <a:gd name="connsiteX61" fmla="*/ 398580 w 531057"/>
                    <a:gd name="connsiteY61" fmla="*/ 228959 h 259557"/>
                    <a:gd name="connsiteX62" fmla="*/ 413727 w 531057"/>
                    <a:gd name="connsiteY62" fmla="*/ 233889 h 259557"/>
                    <a:gd name="connsiteX63" fmla="*/ 418141 w 531057"/>
                    <a:gd name="connsiteY63" fmla="*/ 236727 h 259557"/>
                    <a:gd name="connsiteX64" fmla="*/ 450931 w 531057"/>
                    <a:gd name="connsiteY64" fmla="*/ 238477 h 259557"/>
                    <a:gd name="connsiteX65" fmla="*/ 496616 w 531057"/>
                    <a:gd name="connsiteY65" fmla="*/ 247209 h 259557"/>
                    <a:gd name="connsiteX66" fmla="*/ 340639 w 531057"/>
                    <a:gd name="connsiteY66" fmla="*/ 259557 h 259557"/>
                    <a:gd name="connsiteX67" fmla="*/ 184662 w 531057"/>
                    <a:gd name="connsiteY67" fmla="*/ 247209 h 259557"/>
                    <a:gd name="connsiteX68" fmla="*/ 211300 w 531057"/>
                    <a:gd name="connsiteY68" fmla="*/ 240305 h 259557"/>
                    <a:gd name="connsiteX69" fmla="*/ 238957 w 531057"/>
                    <a:gd name="connsiteY69" fmla="*/ 238502 h 259557"/>
                    <a:gd name="connsiteX70" fmla="*/ 202720 w 531057"/>
                    <a:gd name="connsiteY70" fmla="*/ 231841 h 259557"/>
                    <a:gd name="connsiteX71" fmla="*/ 185454 w 531057"/>
                    <a:gd name="connsiteY71" fmla="*/ 228093 h 259557"/>
                    <a:gd name="connsiteX72" fmla="*/ 154763 w 531057"/>
                    <a:gd name="connsiteY72" fmla="*/ 224490 h 259557"/>
                    <a:gd name="connsiteX73" fmla="*/ 142506 w 531057"/>
                    <a:gd name="connsiteY73" fmla="*/ 219683 h 259557"/>
                    <a:gd name="connsiteX74" fmla="*/ 144003 w 531057"/>
                    <a:gd name="connsiteY74" fmla="*/ 219096 h 259557"/>
                    <a:gd name="connsiteX75" fmla="*/ 143380 w 531057"/>
                    <a:gd name="connsiteY75" fmla="*/ 218961 h 259557"/>
                    <a:gd name="connsiteX76" fmla="*/ 52209 w 531057"/>
                    <a:gd name="connsiteY76" fmla="*/ 189088 h 259557"/>
                    <a:gd name="connsiteX77" fmla="*/ 147851 w 531057"/>
                    <a:gd name="connsiteY77" fmla="*/ 196649 h 259557"/>
                    <a:gd name="connsiteX78" fmla="*/ 164088 w 531057"/>
                    <a:gd name="connsiteY78" fmla="*/ 199633 h 259557"/>
                    <a:gd name="connsiteX79" fmla="*/ 169021 w 531057"/>
                    <a:gd name="connsiteY79" fmla="*/ 199054 h 259557"/>
                    <a:gd name="connsiteX80" fmla="*/ 162006 w 531057"/>
                    <a:gd name="connsiteY80" fmla="*/ 197255 h 259557"/>
                    <a:gd name="connsiteX81" fmla="*/ 118928 w 531057"/>
                    <a:gd name="connsiteY81" fmla="*/ 179718 h 259557"/>
                    <a:gd name="connsiteX82" fmla="*/ 131891 w 531057"/>
                    <a:gd name="connsiteY82" fmla="*/ 177413 h 259557"/>
                    <a:gd name="connsiteX83" fmla="*/ 134145 w 531057"/>
                    <a:gd name="connsiteY83" fmla="*/ 177596 h 259557"/>
                    <a:gd name="connsiteX84" fmla="*/ 91190 w 531057"/>
                    <a:gd name="connsiteY84" fmla="*/ 168272 h 259557"/>
                    <a:gd name="connsiteX85" fmla="*/ 19 w 531057"/>
                    <a:gd name="connsiteY85" fmla="*/ 138399 h 259557"/>
                    <a:gd name="connsiteX86" fmla="*/ 95661 w 531057"/>
                    <a:gd name="connsiteY86" fmla="*/ 145960 h 259557"/>
                    <a:gd name="connsiteX87" fmla="*/ 137275 w 531057"/>
                    <a:gd name="connsiteY87" fmla="*/ 153610 h 259557"/>
                    <a:gd name="connsiteX88" fmla="*/ 109816 w 531057"/>
                    <a:gd name="connsiteY88" fmla="*/ 146566 h 259557"/>
                    <a:gd name="connsiteX89" fmla="*/ 66738 w 531057"/>
                    <a:gd name="connsiteY89" fmla="*/ 129029 h 259557"/>
                    <a:gd name="connsiteX90" fmla="*/ 79700 w 531057"/>
                    <a:gd name="connsiteY90" fmla="*/ 126725 h 259557"/>
                    <a:gd name="connsiteX91" fmla="*/ 89609 w 531057"/>
                    <a:gd name="connsiteY91" fmla="*/ 127528 h 259557"/>
                    <a:gd name="connsiteX92" fmla="*/ 64434 w 531057"/>
                    <a:gd name="connsiteY92" fmla="*/ 119072 h 259557"/>
                    <a:gd name="connsiteX93" fmla="*/ 110619 w 531057"/>
                    <a:gd name="connsiteY93" fmla="*/ 113578 h 259557"/>
                    <a:gd name="connsiteX94" fmla="*/ 133876 w 531057"/>
                    <a:gd name="connsiteY94" fmla="*/ 113976 h 259557"/>
                    <a:gd name="connsiteX95" fmla="*/ 121655 w 531057"/>
                    <a:gd name="connsiteY95" fmla="*/ 110841 h 259557"/>
                    <a:gd name="connsiteX96" fmla="*/ 78577 w 531057"/>
                    <a:gd name="connsiteY96" fmla="*/ 93304 h 259557"/>
                    <a:gd name="connsiteX97" fmla="*/ 106053 w 531057"/>
                    <a:gd name="connsiteY97" fmla="*/ 91768 h 259557"/>
                    <a:gd name="connsiteX98" fmla="*/ 146490 w 531057"/>
                    <a:gd name="connsiteY98" fmla="*/ 97165 h 259557"/>
                    <a:gd name="connsiteX99" fmla="*/ 171561 w 531057"/>
                    <a:gd name="connsiteY99" fmla="*/ 95999 h 259557"/>
                    <a:gd name="connsiteX100" fmla="*/ 156370 w 531057"/>
                    <a:gd name="connsiteY100" fmla="*/ 91055 h 259557"/>
                    <a:gd name="connsiteX101" fmla="*/ 145296 w 531057"/>
                    <a:gd name="connsiteY101" fmla="*/ 83934 h 259557"/>
                    <a:gd name="connsiteX102" fmla="*/ 158259 w 531057"/>
                    <a:gd name="connsiteY102" fmla="*/ 81630 h 259557"/>
                    <a:gd name="connsiteX103" fmla="*/ 160513 w 531057"/>
                    <a:gd name="connsiteY103" fmla="*/ 81812 h 259557"/>
                    <a:gd name="connsiteX104" fmla="*/ 117558 w 531057"/>
                    <a:gd name="connsiteY104" fmla="*/ 72489 h 259557"/>
                    <a:gd name="connsiteX105" fmla="*/ 26387 w 531057"/>
                    <a:gd name="connsiteY105" fmla="*/ 42615 h 259557"/>
                    <a:gd name="connsiteX106" fmla="*/ 122029 w 531057"/>
                    <a:gd name="connsiteY106" fmla="*/ 50176 h 259557"/>
                    <a:gd name="connsiteX107" fmla="*/ 163643 w 531057"/>
                    <a:gd name="connsiteY107" fmla="*/ 57826 h 259557"/>
                    <a:gd name="connsiteX108" fmla="*/ 136184 w 531057"/>
                    <a:gd name="connsiteY108" fmla="*/ 50783 h 259557"/>
                    <a:gd name="connsiteX109" fmla="*/ 93106 w 531057"/>
                    <a:gd name="connsiteY109" fmla="*/ 33245 h 259557"/>
                    <a:gd name="connsiteX110" fmla="*/ 106068 w 531057"/>
                    <a:gd name="connsiteY110" fmla="*/ 30941 h 259557"/>
                    <a:gd name="connsiteX111" fmla="*/ 118558 w 531057"/>
                    <a:gd name="connsiteY111" fmla="*/ 31953 h 259557"/>
                    <a:gd name="connsiteX112" fmla="*/ 102692 w 531057"/>
                    <a:gd name="connsiteY112" fmla="*/ 28946 h 259557"/>
                    <a:gd name="connsiteX113" fmla="*/ 90803 w 531057"/>
                    <a:gd name="connsiteY113" fmla="*/ 23289 h 259557"/>
                    <a:gd name="connsiteX114" fmla="*/ 186631 w 531057"/>
                    <a:gd name="connsiteY114" fmla="*/ 18644 h 259557"/>
                    <a:gd name="connsiteX115" fmla="*/ 228877 w 531057"/>
                    <a:gd name="connsiteY115" fmla="*/ 20946 h 259557"/>
                    <a:gd name="connsiteX116" fmla="*/ 200748 w 531057"/>
                    <a:gd name="connsiteY116" fmla="*/ 17447 h 259557"/>
                    <a:gd name="connsiteX117" fmla="*/ 155791 w 531057"/>
                    <a:gd name="connsiteY117" fmla="*/ 5522 h 259557"/>
                    <a:gd name="connsiteX118" fmla="*/ 312251 w 531057"/>
                    <a:gd name="connsiteY118" fmla="*/ 4182 h 259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31057" h="259557">
                      <a:moveTo>
                        <a:pt x="319611" y="231693"/>
                      </a:moveTo>
                      <a:lnTo>
                        <a:pt x="311058" y="231830"/>
                      </a:lnTo>
                      <a:lnTo>
                        <a:pt x="315004" y="232842"/>
                      </a:lnTo>
                      <a:lnTo>
                        <a:pt x="322115" y="235157"/>
                      </a:lnTo>
                      <a:lnTo>
                        <a:pt x="339044" y="234886"/>
                      </a:lnTo>
                      <a:lnTo>
                        <a:pt x="329159" y="233449"/>
                      </a:lnTo>
                      <a:close/>
                      <a:moveTo>
                        <a:pt x="171205" y="138213"/>
                      </a:moveTo>
                      <a:lnTo>
                        <a:pt x="195126" y="142610"/>
                      </a:lnTo>
                      <a:lnTo>
                        <a:pt x="200192" y="141024"/>
                      </a:lnTo>
                      <a:lnTo>
                        <a:pt x="202448" y="140919"/>
                      </a:lnTo>
                      <a:close/>
                      <a:moveTo>
                        <a:pt x="197574" y="42429"/>
                      </a:moveTo>
                      <a:lnTo>
                        <a:pt x="230076" y="48403"/>
                      </a:lnTo>
                      <a:lnTo>
                        <a:pt x="232440" y="47663"/>
                      </a:lnTo>
                      <a:lnTo>
                        <a:pt x="250199" y="46838"/>
                      </a:lnTo>
                      <a:lnTo>
                        <a:pt x="245524" y="46583"/>
                      </a:lnTo>
                      <a:close/>
                      <a:moveTo>
                        <a:pt x="312251" y="4182"/>
                      </a:moveTo>
                      <a:cubicBezTo>
                        <a:pt x="398181" y="10244"/>
                        <a:pt x="467452" y="20673"/>
                        <a:pt x="466972" y="27476"/>
                      </a:cubicBezTo>
                      <a:cubicBezTo>
                        <a:pt x="466612" y="32578"/>
                        <a:pt x="427119" y="34191"/>
                        <a:pt x="371144" y="32121"/>
                      </a:cubicBezTo>
                      <a:lnTo>
                        <a:pt x="328898" y="29819"/>
                      </a:lnTo>
                      <a:lnTo>
                        <a:pt x="357027" y="33317"/>
                      </a:lnTo>
                      <a:cubicBezTo>
                        <a:pt x="385026" y="37533"/>
                        <a:pt x="402223" y="41841"/>
                        <a:pt x="401983" y="45242"/>
                      </a:cubicBezTo>
                      <a:cubicBezTo>
                        <a:pt x="401863" y="46943"/>
                        <a:pt x="397395" y="48256"/>
                        <a:pt x="389418" y="49174"/>
                      </a:cubicBezTo>
                      <a:lnTo>
                        <a:pt x="371659" y="50000"/>
                      </a:lnTo>
                      <a:lnTo>
                        <a:pt x="376334" y="50255"/>
                      </a:lnTo>
                      <a:cubicBezTo>
                        <a:pt x="462265" y="56317"/>
                        <a:pt x="531535" y="66746"/>
                        <a:pt x="531055" y="73549"/>
                      </a:cubicBezTo>
                      <a:cubicBezTo>
                        <a:pt x="530695" y="78651"/>
                        <a:pt x="491203" y="80265"/>
                        <a:pt x="435227" y="78194"/>
                      </a:cubicBezTo>
                      <a:lnTo>
                        <a:pt x="416242" y="77159"/>
                      </a:lnTo>
                      <a:lnTo>
                        <a:pt x="421562" y="78168"/>
                      </a:lnTo>
                      <a:lnTo>
                        <a:pt x="430166" y="78305"/>
                      </a:lnTo>
                      <a:cubicBezTo>
                        <a:pt x="486148" y="80180"/>
                        <a:pt x="525429" y="84568"/>
                        <a:pt x="525429" y="89683"/>
                      </a:cubicBezTo>
                      <a:cubicBezTo>
                        <a:pt x="525429" y="94798"/>
                        <a:pt x="486148" y="99186"/>
                        <a:pt x="430166" y="101061"/>
                      </a:cubicBezTo>
                      <a:lnTo>
                        <a:pt x="387865" y="101737"/>
                      </a:lnTo>
                      <a:lnTo>
                        <a:pt x="416167" y="103247"/>
                      </a:lnTo>
                      <a:cubicBezTo>
                        <a:pt x="444393" y="105482"/>
                        <a:pt x="461852" y="108569"/>
                        <a:pt x="461852" y="111979"/>
                      </a:cubicBezTo>
                      <a:lnTo>
                        <a:pt x="453724" y="115166"/>
                      </a:lnTo>
                      <a:lnTo>
                        <a:pt x="459560" y="115477"/>
                      </a:lnTo>
                      <a:cubicBezTo>
                        <a:pt x="487786" y="117712"/>
                        <a:pt x="505244" y="120799"/>
                        <a:pt x="505244" y="124209"/>
                      </a:cubicBezTo>
                      <a:cubicBezTo>
                        <a:pt x="505244" y="127619"/>
                        <a:pt x="487786" y="130706"/>
                        <a:pt x="459560" y="132941"/>
                      </a:cubicBezTo>
                      <a:lnTo>
                        <a:pt x="429171" y="134563"/>
                      </a:lnTo>
                      <a:lnTo>
                        <a:pt x="442065" y="140813"/>
                      </a:lnTo>
                      <a:lnTo>
                        <a:pt x="477300" y="142693"/>
                      </a:lnTo>
                      <a:cubicBezTo>
                        <a:pt x="505526" y="144928"/>
                        <a:pt x="522984" y="148015"/>
                        <a:pt x="522984" y="151425"/>
                      </a:cubicBezTo>
                      <a:cubicBezTo>
                        <a:pt x="522984" y="153130"/>
                        <a:pt x="518620" y="154754"/>
                        <a:pt x="510727" y="156231"/>
                      </a:cubicBezTo>
                      <a:lnTo>
                        <a:pt x="479668" y="159879"/>
                      </a:lnTo>
                      <a:lnTo>
                        <a:pt x="486918" y="161253"/>
                      </a:lnTo>
                      <a:cubicBezTo>
                        <a:pt x="494688" y="163282"/>
                        <a:pt x="498927" y="165209"/>
                        <a:pt x="498807" y="166910"/>
                      </a:cubicBezTo>
                      <a:cubicBezTo>
                        <a:pt x="498447" y="172012"/>
                        <a:pt x="458955" y="173626"/>
                        <a:pt x="402979" y="171555"/>
                      </a:cubicBezTo>
                      <a:lnTo>
                        <a:pt x="360733" y="169253"/>
                      </a:lnTo>
                      <a:lnTo>
                        <a:pt x="388862" y="172752"/>
                      </a:lnTo>
                      <a:lnTo>
                        <a:pt x="395193" y="173952"/>
                      </a:lnTo>
                      <a:lnTo>
                        <a:pt x="403798" y="174089"/>
                      </a:lnTo>
                      <a:cubicBezTo>
                        <a:pt x="459780" y="175963"/>
                        <a:pt x="499061" y="180352"/>
                        <a:pt x="499061" y="185467"/>
                      </a:cubicBezTo>
                      <a:cubicBezTo>
                        <a:pt x="499061" y="190582"/>
                        <a:pt x="459780" y="194970"/>
                        <a:pt x="403797" y="196845"/>
                      </a:cubicBezTo>
                      <a:lnTo>
                        <a:pt x="361497" y="197521"/>
                      </a:lnTo>
                      <a:lnTo>
                        <a:pt x="389799" y="199031"/>
                      </a:lnTo>
                      <a:cubicBezTo>
                        <a:pt x="418025" y="201266"/>
                        <a:pt x="435483" y="204353"/>
                        <a:pt x="435483" y="207763"/>
                      </a:cubicBezTo>
                      <a:cubicBezTo>
                        <a:pt x="435483" y="209468"/>
                        <a:pt x="431119" y="211092"/>
                        <a:pt x="423226" y="212569"/>
                      </a:cubicBezTo>
                      <a:lnTo>
                        <a:pt x="422891" y="212609"/>
                      </a:lnTo>
                      <a:lnTo>
                        <a:pt x="442202" y="214876"/>
                      </a:lnTo>
                      <a:cubicBezTo>
                        <a:pt x="450095" y="216353"/>
                        <a:pt x="454460" y="217978"/>
                        <a:pt x="454460" y="219683"/>
                      </a:cubicBezTo>
                      <a:cubicBezTo>
                        <a:pt x="454460" y="223093"/>
                        <a:pt x="437001" y="226180"/>
                        <a:pt x="408775" y="228415"/>
                      </a:cubicBezTo>
                      <a:lnTo>
                        <a:pt x="398580" y="228959"/>
                      </a:lnTo>
                      <a:lnTo>
                        <a:pt x="413727" y="233889"/>
                      </a:lnTo>
                      <a:lnTo>
                        <a:pt x="418141" y="236727"/>
                      </a:lnTo>
                      <a:lnTo>
                        <a:pt x="450931" y="238477"/>
                      </a:lnTo>
                      <a:cubicBezTo>
                        <a:pt x="479158" y="240712"/>
                        <a:pt x="496616" y="243799"/>
                        <a:pt x="496616" y="247209"/>
                      </a:cubicBezTo>
                      <a:cubicBezTo>
                        <a:pt x="496616" y="254029"/>
                        <a:pt x="426783" y="259557"/>
                        <a:pt x="340639" y="259557"/>
                      </a:cubicBezTo>
                      <a:cubicBezTo>
                        <a:pt x="254495" y="259557"/>
                        <a:pt x="184662" y="254029"/>
                        <a:pt x="184662" y="247209"/>
                      </a:cubicBezTo>
                      <a:cubicBezTo>
                        <a:pt x="184662" y="244651"/>
                        <a:pt x="194482" y="242276"/>
                        <a:pt x="211300" y="240305"/>
                      </a:cubicBezTo>
                      <a:lnTo>
                        <a:pt x="238957" y="238502"/>
                      </a:lnTo>
                      <a:lnTo>
                        <a:pt x="202720" y="231841"/>
                      </a:lnTo>
                      <a:lnTo>
                        <a:pt x="185454" y="228093"/>
                      </a:lnTo>
                      <a:lnTo>
                        <a:pt x="154763" y="224490"/>
                      </a:lnTo>
                      <a:cubicBezTo>
                        <a:pt x="146870" y="223013"/>
                        <a:pt x="142506" y="221388"/>
                        <a:pt x="142506" y="219683"/>
                      </a:cubicBezTo>
                      <a:lnTo>
                        <a:pt x="144003" y="219096"/>
                      </a:lnTo>
                      <a:lnTo>
                        <a:pt x="143380" y="218961"/>
                      </a:lnTo>
                      <a:cubicBezTo>
                        <a:pt x="88857" y="206124"/>
                        <a:pt x="51204" y="194103"/>
                        <a:pt x="52209" y="189088"/>
                      </a:cubicBezTo>
                      <a:cubicBezTo>
                        <a:pt x="53214" y="184072"/>
                        <a:pt x="92591" y="187488"/>
                        <a:pt x="147851" y="196649"/>
                      </a:cubicBezTo>
                      <a:lnTo>
                        <a:pt x="164088" y="199633"/>
                      </a:lnTo>
                      <a:lnTo>
                        <a:pt x="169021" y="199054"/>
                      </a:lnTo>
                      <a:lnTo>
                        <a:pt x="162006" y="197255"/>
                      </a:lnTo>
                      <a:cubicBezTo>
                        <a:pt x="134769" y="189518"/>
                        <a:pt x="118258" y="183061"/>
                        <a:pt x="118928" y="179718"/>
                      </a:cubicBezTo>
                      <a:cubicBezTo>
                        <a:pt x="119263" y="178046"/>
                        <a:pt x="123861" y="177311"/>
                        <a:pt x="131891" y="177413"/>
                      </a:cubicBezTo>
                      <a:lnTo>
                        <a:pt x="134145" y="177596"/>
                      </a:lnTo>
                      <a:lnTo>
                        <a:pt x="91190" y="168272"/>
                      </a:lnTo>
                      <a:cubicBezTo>
                        <a:pt x="36667" y="155435"/>
                        <a:pt x="-986" y="143414"/>
                        <a:pt x="19" y="138399"/>
                      </a:cubicBezTo>
                      <a:cubicBezTo>
                        <a:pt x="1024" y="133383"/>
                        <a:pt x="40401" y="136799"/>
                        <a:pt x="95661" y="145960"/>
                      </a:cubicBezTo>
                      <a:lnTo>
                        <a:pt x="137275" y="153610"/>
                      </a:lnTo>
                      <a:lnTo>
                        <a:pt x="109816" y="146566"/>
                      </a:lnTo>
                      <a:cubicBezTo>
                        <a:pt x="82579" y="138829"/>
                        <a:pt x="66068" y="132372"/>
                        <a:pt x="66738" y="129029"/>
                      </a:cubicBezTo>
                      <a:cubicBezTo>
                        <a:pt x="67072" y="127358"/>
                        <a:pt x="71671" y="126622"/>
                        <a:pt x="79700" y="126725"/>
                      </a:cubicBezTo>
                      <a:lnTo>
                        <a:pt x="89609" y="127528"/>
                      </a:lnTo>
                      <a:lnTo>
                        <a:pt x="64434" y="119072"/>
                      </a:lnTo>
                      <a:cubicBezTo>
                        <a:pt x="64674" y="115671"/>
                        <a:pt x="82306" y="113820"/>
                        <a:pt x="110619" y="113578"/>
                      </a:cubicBezTo>
                      <a:lnTo>
                        <a:pt x="133876" y="113976"/>
                      </a:lnTo>
                      <a:lnTo>
                        <a:pt x="121655" y="110841"/>
                      </a:lnTo>
                      <a:cubicBezTo>
                        <a:pt x="94419" y="103105"/>
                        <a:pt x="77907" y="96648"/>
                        <a:pt x="78577" y="93304"/>
                      </a:cubicBezTo>
                      <a:cubicBezTo>
                        <a:pt x="79079" y="90797"/>
                        <a:pt x="89175" y="90397"/>
                        <a:pt x="106053" y="91768"/>
                      </a:cubicBezTo>
                      <a:lnTo>
                        <a:pt x="146490" y="97165"/>
                      </a:lnTo>
                      <a:lnTo>
                        <a:pt x="171561" y="95999"/>
                      </a:lnTo>
                      <a:lnTo>
                        <a:pt x="156370" y="91055"/>
                      </a:lnTo>
                      <a:cubicBezTo>
                        <a:pt x="148921" y="88056"/>
                        <a:pt x="144961" y="85606"/>
                        <a:pt x="145296" y="83934"/>
                      </a:cubicBezTo>
                      <a:cubicBezTo>
                        <a:pt x="145631" y="82262"/>
                        <a:pt x="150229" y="81527"/>
                        <a:pt x="158259" y="81630"/>
                      </a:cubicBezTo>
                      <a:lnTo>
                        <a:pt x="160513" y="81812"/>
                      </a:lnTo>
                      <a:lnTo>
                        <a:pt x="117558" y="72489"/>
                      </a:lnTo>
                      <a:cubicBezTo>
                        <a:pt x="63035" y="59651"/>
                        <a:pt x="25382" y="47631"/>
                        <a:pt x="26387" y="42615"/>
                      </a:cubicBezTo>
                      <a:cubicBezTo>
                        <a:pt x="27392" y="37600"/>
                        <a:pt x="66769" y="41015"/>
                        <a:pt x="122029" y="50176"/>
                      </a:cubicBezTo>
                      <a:lnTo>
                        <a:pt x="163643" y="57826"/>
                      </a:lnTo>
                      <a:lnTo>
                        <a:pt x="136184" y="50783"/>
                      </a:lnTo>
                      <a:cubicBezTo>
                        <a:pt x="108947" y="43046"/>
                        <a:pt x="92436" y="36589"/>
                        <a:pt x="93106" y="33245"/>
                      </a:cubicBezTo>
                      <a:cubicBezTo>
                        <a:pt x="93441" y="31574"/>
                        <a:pt x="98039" y="30839"/>
                        <a:pt x="106068" y="30941"/>
                      </a:cubicBezTo>
                      <a:lnTo>
                        <a:pt x="118558" y="31953"/>
                      </a:lnTo>
                      <a:lnTo>
                        <a:pt x="102692" y="28946"/>
                      </a:lnTo>
                      <a:cubicBezTo>
                        <a:pt x="94922" y="26917"/>
                        <a:pt x="90683" y="24989"/>
                        <a:pt x="90803" y="23289"/>
                      </a:cubicBezTo>
                      <a:cubicBezTo>
                        <a:pt x="91163" y="18186"/>
                        <a:pt x="130655" y="16574"/>
                        <a:pt x="186631" y="18644"/>
                      </a:cubicBezTo>
                      <a:lnTo>
                        <a:pt x="228877" y="20946"/>
                      </a:lnTo>
                      <a:lnTo>
                        <a:pt x="200748" y="17447"/>
                      </a:lnTo>
                      <a:cubicBezTo>
                        <a:pt x="172749" y="13232"/>
                        <a:pt x="155551" y="8924"/>
                        <a:pt x="155791" y="5522"/>
                      </a:cubicBezTo>
                      <a:cubicBezTo>
                        <a:pt x="156271" y="-1281"/>
                        <a:pt x="226320" y="-1881"/>
                        <a:pt x="312251" y="4182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1FF41651-D962-9946-00EA-F3F03EB00699}"/>
                    </a:ext>
                  </a:extLst>
                </p:cNvPr>
                <p:cNvSpPr/>
                <p:nvPr/>
              </p:nvSpPr>
              <p:spPr bwMode="auto">
                <a:xfrm rot="371665">
                  <a:off x="6654472" y="5489428"/>
                  <a:ext cx="494215" cy="270905"/>
                </a:xfrm>
                <a:custGeom>
                  <a:avLst/>
                  <a:gdLst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82839 w 1390124"/>
                    <a:gd name="connsiteY2" fmla="*/ 438261 h 876522"/>
                    <a:gd name="connsiteX3" fmla="*/ 1390124 w 1390124"/>
                    <a:gd name="connsiteY3" fmla="*/ 479536 h 876522"/>
                    <a:gd name="connsiteX4" fmla="*/ 695062 w 1390124"/>
                    <a:gd name="connsiteY4" fmla="*/ 876522 h 876522"/>
                    <a:gd name="connsiteX5" fmla="*/ 0 w 1390124"/>
                    <a:gd name="connsiteY5" fmla="*/ 479536 h 876522"/>
                    <a:gd name="connsiteX6" fmla="*/ 7285 w 1390124"/>
                    <a:gd name="connsiteY6" fmla="*/ 438261 h 876522"/>
                    <a:gd name="connsiteX7" fmla="*/ 0 w 1390124"/>
                    <a:gd name="connsiteY7" fmla="*/ 396986 h 876522"/>
                    <a:gd name="connsiteX8" fmla="*/ 695062 w 1390124"/>
                    <a:gd name="connsiteY8" fmla="*/ 0 h 876522"/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82839 w 1390124"/>
                    <a:gd name="connsiteY2" fmla="*/ 438261 h 876522"/>
                    <a:gd name="connsiteX3" fmla="*/ 1390124 w 1390124"/>
                    <a:gd name="connsiteY3" fmla="*/ 479536 h 876522"/>
                    <a:gd name="connsiteX4" fmla="*/ 695062 w 1390124"/>
                    <a:gd name="connsiteY4" fmla="*/ 876522 h 876522"/>
                    <a:gd name="connsiteX5" fmla="*/ 0 w 1390124"/>
                    <a:gd name="connsiteY5" fmla="*/ 479536 h 876522"/>
                    <a:gd name="connsiteX6" fmla="*/ 0 w 1390124"/>
                    <a:gd name="connsiteY6" fmla="*/ 396986 h 876522"/>
                    <a:gd name="connsiteX7" fmla="*/ 695062 w 1390124"/>
                    <a:gd name="connsiteY7" fmla="*/ 0 h 876522"/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90124 w 1390124"/>
                    <a:gd name="connsiteY2" fmla="*/ 479536 h 876522"/>
                    <a:gd name="connsiteX3" fmla="*/ 695062 w 1390124"/>
                    <a:gd name="connsiteY3" fmla="*/ 876522 h 876522"/>
                    <a:gd name="connsiteX4" fmla="*/ 0 w 1390124"/>
                    <a:gd name="connsiteY4" fmla="*/ 479536 h 876522"/>
                    <a:gd name="connsiteX5" fmla="*/ 0 w 1390124"/>
                    <a:gd name="connsiteY5" fmla="*/ 396986 h 876522"/>
                    <a:gd name="connsiteX6" fmla="*/ 695062 w 1390124"/>
                    <a:gd name="connsiteY6" fmla="*/ 0 h 876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0124" h="876522">
                      <a:moveTo>
                        <a:pt x="695062" y="0"/>
                      </a:moveTo>
                      <a:cubicBezTo>
                        <a:pt x="1078934" y="0"/>
                        <a:pt x="1390124" y="177737"/>
                        <a:pt x="1390124" y="396986"/>
                      </a:cubicBezTo>
                      <a:lnTo>
                        <a:pt x="1390124" y="479536"/>
                      </a:lnTo>
                      <a:cubicBezTo>
                        <a:pt x="1390124" y="698785"/>
                        <a:pt x="1078934" y="876522"/>
                        <a:pt x="695062" y="876522"/>
                      </a:cubicBezTo>
                      <a:cubicBezTo>
                        <a:pt x="311190" y="876522"/>
                        <a:pt x="0" y="698785"/>
                        <a:pt x="0" y="479536"/>
                      </a:cubicBezTo>
                      <a:lnTo>
                        <a:pt x="0" y="396986"/>
                      </a:lnTo>
                      <a:cubicBezTo>
                        <a:pt x="0" y="177737"/>
                        <a:pt x="311190" y="0"/>
                        <a:pt x="695062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822" name="楕円 821">
                  <a:extLst>
                    <a:ext uri="{FF2B5EF4-FFF2-40B4-BE49-F238E27FC236}">
                      <a16:creationId xmlns:a16="http://schemas.microsoft.com/office/drawing/2014/main" id="{05B9A730-BAE2-7AE5-F47F-4B1B04B80D9F}"/>
                    </a:ext>
                  </a:extLst>
                </p:cNvPr>
                <p:cNvSpPr/>
                <p:nvPr/>
              </p:nvSpPr>
              <p:spPr bwMode="auto">
                <a:xfrm rot="371665">
                  <a:off x="6658136" y="5454289"/>
                  <a:ext cx="494215" cy="245392"/>
                </a:xfrm>
                <a:prstGeom prst="ellipse">
                  <a:avLst/>
                </a:prstGeom>
                <a:pattFill prst="lgConfetti">
                  <a:fgClr>
                    <a:schemeClr val="accent2">
                      <a:lumMod val="50000"/>
                    </a:schemeClr>
                  </a:fgClr>
                  <a:bgClr>
                    <a:srgbClr val="CC66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E0CF20B6-A241-ECE1-D683-57987743B220}"/>
                    </a:ext>
                  </a:extLst>
                </p:cNvPr>
                <p:cNvSpPr/>
                <p:nvPr/>
              </p:nvSpPr>
              <p:spPr bwMode="auto">
                <a:xfrm rot="21357869">
                  <a:off x="7047743" y="5588007"/>
                  <a:ext cx="478691" cy="259557"/>
                </a:xfrm>
                <a:custGeom>
                  <a:avLst/>
                  <a:gdLst>
                    <a:gd name="connsiteX0" fmla="*/ 319611 w 531057"/>
                    <a:gd name="connsiteY0" fmla="*/ 231693 h 259557"/>
                    <a:gd name="connsiteX1" fmla="*/ 311058 w 531057"/>
                    <a:gd name="connsiteY1" fmla="*/ 231830 h 259557"/>
                    <a:gd name="connsiteX2" fmla="*/ 315004 w 531057"/>
                    <a:gd name="connsiteY2" fmla="*/ 232842 h 259557"/>
                    <a:gd name="connsiteX3" fmla="*/ 322115 w 531057"/>
                    <a:gd name="connsiteY3" fmla="*/ 235157 h 259557"/>
                    <a:gd name="connsiteX4" fmla="*/ 339044 w 531057"/>
                    <a:gd name="connsiteY4" fmla="*/ 234886 h 259557"/>
                    <a:gd name="connsiteX5" fmla="*/ 329159 w 531057"/>
                    <a:gd name="connsiteY5" fmla="*/ 233449 h 259557"/>
                    <a:gd name="connsiteX6" fmla="*/ 171205 w 531057"/>
                    <a:gd name="connsiteY6" fmla="*/ 138213 h 259557"/>
                    <a:gd name="connsiteX7" fmla="*/ 195126 w 531057"/>
                    <a:gd name="connsiteY7" fmla="*/ 142610 h 259557"/>
                    <a:gd name="connsiteX8" fmla="*/ 200192 w 531057"/>
                    <a:gd name="connsiteY8" fmla="*/ 141024 h 259557"/>
                    <a:gd name="connsiteX9" fmla="*/ 202448 w 531057"/>
                    <a:gd name="connsiteY9" fmla="*/ 140919 h 259557"/>
                    <a:gd name="connsiteX10" fmla="*/ 197574 w 531057"/>
                    <a:gd name="connsiteY10" fmla="*/ 42429 h 259557"/>
                    <a:gd name="connsiteX11" fmla="*/ 230076 w 531057"/>
                    <a:gd name="connsiteY11" fmla="*/ 48403 h 259557"/>
                    <a:gd name="connsiteX12" fmla="*/ 232440 w 531057"/>
                    <a:gd name="connsiteY12" fmla="*/ 47663 h 259557"/>
                    <a:gd name="connsiteX13" fmla="*/ 250199 w 531057"/>
                    <a:gd name="connsiteY13" fmla="*/ 46838 h 259557"/>
                    <a:gd name="connsiteX14" fmla="*/ 245524 w 531057"/>
                    <a:gd name="connsiteY14" fmla="*/ 46583 h 259557"/>
                    <a:gd name="connsiteX15" fmla="*/ 312251 w 531057"/>
                    <a:gd name="connsiteY15" fmla="*/ 4182 h 259557"/>
                    <a:gd name="connsiteX16" fmla="*/ 466972 w 531057"/>
                    <a:gd name="connsiteY16" fmla="*/ 27476 h 259557"/>
                    <a:gd name="connsiteX17" fmla="*/ 371144 w 531057"/>
                    <a:gd name="connsiteY17" fmla="*/ 32121 h 259557"/>
                    <a:gd name="connsiteX18" fmla="*/ 328898 w 531057"/>
                    <a:gd name="connsiteY18" fmla="*/ 29819 h 259557"/>
                    <a:gd name="connsiteX19" fmla="*/ 357027 w 531057"/>
                    <a:gd name="connsiteY19" fmla="*/ 33317 h 259557"/>
                    <a:gd name="connsiteX20" fmla="*/ 401983 w 531057"/>
                    <a:gd name="connsiteY20" fmla="*/ 45242 h 259557"/>
                    <a:gd name="connsiteX21" fmla="*/ 389418 w 531057"/>
                    <a:gd name="connsiteY21" fmla="*/ 49174 h 259557"/>
                    <a:gd name="connsiteX22" fmla="*/ 371659 w 531057"/>
                    <a:gd name="connsiteY22" fmla="*/ 50000 h 259557"/>
                    <a:gd name="connsiteX23" fmla="*/ 376334 w 531057"/>
                    <a:gd name="connsiteY23" fmla="*/ 50255 h 259557"/>
                    <a:gd name="connsiteX24" fmla="*/ 531055 w 531057"/>
                    <a:gd name="connsiteY24" fmla="*/ 73549 h 259557"/>
                    <a:gd name="connsiteX25" fmla="*/ 435227 w 531057"/>
                    <a:gd name="connsiteY25" fmla="*/ 78194 h 259557"/>
                    <a:gd name="connsiteX26" fmla="*/ 416242 w 531057"/>
                    <a:gd name="connsiteY26" fmla="*/ 77159 h 259557"/>
                    <a:gd name="connsiteX27" fmla="*/ 421562 w 531057"/>
                    <a:gd name="connsiteY27" fmla="*/ 78168 h 259557"/>
                    <a:gd name="connsiteX28" fmla="*/ 430166 w 531057"/>
                    <a:gd name="connsiteY28" fmla="*/ 78305 h 259557"/>
                    <a:gd name="connsiteX29" fmla="*/ 525429 w 531057"/>
                    <a:gd name="connsiteY29" fmla="*/ 89683 h 259557"/>
                    <a:gd name="connsiteX30" fmla="*/ 430166 w 531057"/>
                    <a:gd name="connsiteY30" fmla="*/ 101061 h 259557"/>
                    <a:gd name="connsiteX31" fmla="*/ 387865 w 531057"/>
                    <a:gd name="connsiteY31" fmla="*/ 101737 h 259557"/>
                    <a:gd name="connsiteX32" fmla="*/ 416167 w 531057"/>
                    <a:gd name="connsiteY32" fmla="*/ 103247 h 259557"/>
                    <a:gd name="connsiteX33" fmla="*/ 461852 w 531057"/>
                    <a:gd name="connsiteY33" fmla="*/ 111979 h 259557"/>
                    <a:gd name="connsiteX34" fmla="*/ 453724 w 531057"/>
                    <a:gd name="connsiteY34" fmla="*/ 115166 h 259557"/>
                    <a:gd name="connsiteX35" fmla="*/ 459560 w 531057"/>
                    <a:gd name="connsiteY35" fmla="*/ 115477 h 259557"/>
                    <a:gd name="connsiteX36" fmla="*/ 505244 w 531057"/>
                    <a:gd name="connsiteY36" fmla="*/ 124209 h 259557"/>
                    <a:gd name="connsiteX37" fmla="*/ 459560 w 531057"/>
                    <a:gd name="connsiteY37" fmla="*/ 132941 h 259557"/>
                    <a:gd name="connsiteX38" fmla="*/ 429171 w 531057"/>
                    <a:gd name="connsiteY38" fmla="*/ 134563 h 259557"/>
                    <a:gd name="connsiteX39" fmla="*/ 442065 w 531057"/>
                    <a:gd name="connsiteY39" fmla="*/ 140813 h 259557"/>
                    <a:gd name="connsiteX40" fmla="*/ 477300 w 531057"/>
                    <a:gd name="connsiteY40" fmla="*/ 142693 h 259557"/>
                    <a:gd name="connsiteX41" fmla="*/ 522984 w 531057"/>
                    <a:gd name="connsiteY41" fmla="*/ 151425 h 259557"/>
                    <a:gd name="connsiteX42" fmla="*/ 510727 w 531057"/>
                    <a:gd name="connsiteY42" fmla="*/ 156231 h 259557"/>
                    <a:gd name="connsiteX43" fmla="*/ 479668 w 531057"/>
                    <a:gd name="connsiteY43" fmla="*/ 159879 h 259557"/>
                    <a:gd name="connsiteX44" fmla="*/ 486918 w 531057"/>
                    <a:gd name="connsiteY44" fmla="*/ 161253 h 259557"/>
                    <a:gd name="connsiteX45" fmla="*/ 498807 w 531057"/>
                    <a:gd name="connsiteY45" fmla="*/ 166910 h 259557"/>
                    <a:gd name="connsiteX46" fmla="*/ 402979 w 531057"/>
                    <a:gd name="connsiteY46" fmla="*/ 171555 h 259557"/>
                    <a:gd name="connsiteX47" fmla="*/ 360733 w 531057"/>
                    <a:gd name="connsiteY47" fmla="*/ 169253 h 259557"/>
                    <a:gd name="connsiteX48" fmla="*/ 388862 w 531057"/>
                    <a:gd name="connsiteY48" fmla="*/ 172752 h 259557"/>
                    <a:gd name="connsiteX49" fmla="*/ 395193 w 531057"/>
                    <a:gd name="connsiteY49" fmla="*/ 173952 h 259557"/>
                    <a:gd name="connsiteX50" fmla="*/ 403798 w 531057"/>
                    <a:gd name="connsiteY50" fmla="*/ 174089 h 259557"/>
                    <a:gd name="connsiteX51" fmla="*/ 499061 w 531057"/>
                    <a:gd name="connsiteY51" fmla="*/ 185467 h 259557"/>
                    <a:gd name="connsiteX52" fmla="*/ 403797 w 531057"/>
                    <a:gd name="connsiteY52" fmla="*/ 196845 h 259557"/>
                    <a:gd name="connsiteX53" fmla="*/ 361497 w 531057"/>
                    <a:gd name="connsiteY53" fmla="*/ 197521 h 259557"/>
                    <a:gd name="connsiteX54" fmla="*/ 389799 w 531057"/>
                    <a:gd name="connsiteY54" fmla="*/ 199031 h 259557"/>
                    <a:gd name="connsiteX55" fmla="*/ 435483 w 531057"/>
                    <a:gd name="connsiteY55" fmla="*/ 207763 h 259557"/>
                    <a:gd name="connsiteX56" fmla="*/ 423226 w 531057"/>
                    <a:gd name="connsiteY56" fmla="*/ 212569 h 259557"/>
                    <a:gd name="connsiteX57" fmla="*/ 422891 w 531057"/>
                    <a:gd name="connsiteY57" fmla="*/ 212609 h 259557"/>
                    <a:gd name="connsiteX58" fmla="*/ 442202 w 531057"/>
                    <a:gd name="connsiteY58" fmla="*/ 214876 h 259557"/>
                    <a:gd name="connsiteX59" fmla="*/ 454460 w 531057"/>
                    <a:gd name="connsiteY59" fmla="*/ 219683 h 259557"/>
                    <a:gd name="connsiteX60" fmla="*/ 408775 w 531057"/>
                    <a:gd name="connsiteY60" fmla="*/ 228415 h 259557"/>
                    <a:gd name="connsiteX61" fmla="*/ 398580 w 531057"/>
                    <a:gd name="connsiteY61" fmla="*/ 228959 h 259557"/>
                    <a:gd name="connsiteX62" fmla="*/ 413727 w 531057"/>
                    <a:gd name="connsiteY62" fmla="*/ 233889 h 259557"/>
                    <a:gd name="connsiteX63" fmla="*/ 418141 w 531057"/>
                    <a:gd name="connsiteY63" fmla="*/ 236727 h 259557"/>
                    <a:gd name="connsiteX64" fmla="*/ 450931 w 531057"/>
                    <a:gd name="connsiteY64" fmla="*/ 238477 h 259557"/>
                    <a:gd name="connsiteX65" fmla="*/ 496616 w 531057"/>
                    <a:gd name="connsiteY65" fmla="*/ 247209 h 259557"/>
                    <a:gd name="connsiteX66" fmla="*/ 340639 w 531057"/>
                    <a:gd name="connsiteY66" fmla="*/ 259557 h 259557"/>
                    <a:gd name="connsiteX67" fmla="*/ 184662 w 531057"/>
                    <a:gd name="connsiteY67" fmla="*/ 247209 h 259557"/>
                    <a:gd name="connsiteX68" fmla="*/ 211300 w 531057"/>
                    <a:gd name="connsiteY68" fmla="*/ 240305 h 259557"/>
                    <a:gd name="connsiteX69" fmla="*/ 238957 w 531057"/>
                    <a:gd name="connsiteY69" fmla="*/ 238502 h 259557"/>
                    <a:gd name="connsiteX70" fmla="*/ 202720 w 531057"/>
                    <a:gd name="connsiteY70" fmla="*/ 231841 h 259557"/>
                    <a:gd name="connsiteX71" fmla="*/ 185454 w 531057"/>
                    <a:gd name="connsiteY71" fmla="*/ 228093 h 259557"/>
                    <a:gd name="connsiteX72" fmla="*/ 154763 w 531057"/>
                    <a:gd name="connsiteY72" fmla="*/ 224490 h 259557"/>
                    <a:gd name="connsiteX73" fmla="*/ 142506 w 531057"/>
                    <a:gd name="connsiteY73" fmla="*/ 219683 h 259557"/>
                    <a:gd name="connsiteX74" fmla="*/ 144003 w 531057"/>
                    <a:gd name="connsiteY74" fmla="*/ 219096 h 259557"/>
                    <a:gd name="connsiteX75" fmla="*/ 143380 w 531057"/>
                    <a:gd name="connsiteY75" fmla="*/ 218961 h 259557"/>
                    <a:gd name="connsiteX76" fmla="*/ 52209 w 531057"/>
                    <a:gd name="connsiteY76" fmla="*/ 189088 h 259557"/>
                    <a:gd name="connsiteX77" fmla="*/ 147851 w 531057"/>
                    <a:gd name="connsiteY77" fmla="*/ 196649 h 259557"/>
                    <a:gd name="connsiteX78" fmla="*/ 164088 w 531057"/>
                    <a:gd name="connsiteY78" fmla="*/ 199633 h 259557"/>
                    <a:gd name="connsiteX79" fmla="*/ 169021 w 531057"/>
                    <a:gd name="connsiteY79" fmla="*/ 199054 h 259557"/>
                    <a:gd name="connsiteX80" fmla="*/ 162006 w 531057"/>
                    <a:gd name="connsiteY80" fmla="*/ 197255 h 259557"/>
                    <a:gd name="connsiteX81" fmla="*/ 118928 w 531057"/>
                    <a:gd name="connsiteY81" fmla="*/ 179718 h 259557"/>
                    <a:gd name="connsiteX82" fmla="*/ 131891 w 531057"/>
                    <a:gd name="connsiteY82" fmla="*/ 177413 h 259557"/>
                    <a:gd name="connsiteX83" fmla="*/ 134145 w 531057"/>
                    <a:gd name="connsiteY83" fmla="*/ 177596 h 259557"/>
                    <a:gd name="connsiteX84" fmla="*/ 91190 w 531057"/>
                    <a:gd name="connsiteY84" fmla="*/ 168272 h 259557"/>
                    <a:gd name="connsiteX85" fmla="*/ 19 w 531057"/>
                    <a:gd name="connsiteY85" fmla="*/ 138399 h 259557"/>
                    <a:gd name="connsiteX86" fmla="*/ 95661 w 531057"/>
                    <a:gd name="connsiteY86" fmla="*/ 145960 h 259557"/>
                    <a:gd name="connsiteX87" fmla="*/ 137275 w 531057"/>
                    <a:gd name="connsiteY87" fmla="*/ 153610 h 259557"/>
                    <a:gd name="connsiteX88" fmla="*/ 109816 w 531057"/>
                    <a:gd name="connsiteY88" fmla="*/ 146566 h 259557"/>
                    <a:gd name="connsiteX89" fmla="*/ 66738 w 531057"/>
                    <a:gd name="connsiteY89" fmla="*/ 129029 h 259557"/>
                    <a:gd name="connsiteX90" fmla="*/ 79700 w 531057"/>
                    <a:gd name="connsiteY90" fmla="*/ 126725 h 259557"/>
                    <a:gd name="connsiteX91" fmla="*/ 89609 w 531057"/>
                    <a:gd name="connsiteY91" fmla="*/ 127528 h 259557"/>
                    <a:gd name="connsiteX92" fmla="*/ 64434 w 531057"/>
                    <a:gd name="connsiteY92" fmla="*/ 119072 h 259557"/>
                    <a:gd name="connsiteX93" fmla="*/ 110619 w 531057"/>
                    <a:gd name="connsiteY93" fmla="*/ 113578 h 259557"/>
                    <a:gd name="connsiteX94" fmla="*/ 133876 w 531057"/>
                    <a:gd name="connsiteY94" fmla="*/ 113976 h 259557"/>
                    <a:gd name="connsiteX95" fmla="*/ 121655 w 531057"/>
                    <a:gd name="connsiteY95" fmla="*/ 110841 h 259557"/>
                    <a:gd name="connsiteX96" fmla="*/ 78577 w 531057"/>
                    <a:gd name="connsiteY96" fmla="*/ 93304 h 259557"/>
                    <a:gd name="connsiteX97" fmla="*/ 106053 w 531057"/>
                    <a:gd name="connsiteY97" fmla="*/ 91768 h 259557"/>
                    <a:gd name="connsiteX98" fmla="*/ 146490 w 531057"/>
                    <a:gd name="connsiteY98" fmla="*/ 97165 h 259557"/>
                    <a:gd name="connsiteX99" fmla="*/ 171561 w 531057"/>
                    <a:gd name="connsiteY99" fmla="*/ 95999 h 259557"/>
                    <a:gd name="connsiteX100" fmla="*/ 156370 w 531057"/>
                    <a:gd name="connsiteY100" fmla="*/ 91055 h 259557"/>
                    <a:gd name="connsiteX101" fmla="*/ 145296 w 531057"/>
                    <a:gd name="connsiteY101" fmla="*/ 83934 h 259557"/>
                    <a:gd name="connsiteX102" fmla="*/ 158259 w 531057"/>
                    <a:gd name="connsiteY102" fmla="*/ 81630 h 259557"/>
                    <a:gd name="connsiteX103" fmla="*/ 160513 w 531057"/>
                    <a:gd name="connsiteY103" fmla="*/ 81812 h 259557"/>
                    <a:gd name="connsiteX104" fmla="*/ 117558 w 531057"/>
                    <a:gd name="connsiteY104" fmla="*/ 72489 h 259557"/>
                    <a:gd name="connsiteX105" fmla="*/ 26387 w 531057"/>
                    <a:gd name="connsiteY105" fmla="*/ 42615 h 259557"/>
                    <a:gd name="connsiteX106" fmla="*/ 122029 w 531057"/>
                    <a:gd name="connsiteY106" fmla="*/ 50176 h 259557"/>
                    <a:gd name="connsiteX107" fmla="*/ 163643 w 531057"/>
                    <a:gd name="connsiteY107" fmla="*/ 57826 h 259557"/>
                    <a:gd name="connsiteX108" fmla="*/ 136184 w 531057"/>
                    <a:gd name="connsiteY108" fmla="*/ 50783 h 259557"/>
                    <a:gd name="connsiteX109" fmla="*/ 93106 w 531057"/>
                    <a:gd name="connsiteY109" fmla="*/ 33245 h 259557"/>
                    <a:gd name="connsiteX110" fmla="*/ 106068 w 531057"/>
                    <a:gd name="connsiteY110" fmla="*/ 30941 h 259557"/>
                    <a:gd name="connsiteX111" fmla="*/ 118558 w 531057"/>
                    <a:gd name="connsiteY111" fmla="*/ 31953 h 259557"/>
                    <a:gd name="connsiteX112" fmla="*/ 102692 w 531057"/>
                    <a:gd name="connsiteY112" fmla="*/ 28946 h 259557"/>
                    <a:gd name="connsiteX113" fmla="*/ 90803 w 531057"/>
                    <a:gd name="connsiteY113" fmla="*/ 23289 h 259557"/>
                    <a:gd name="connsiteX114" fmla="*/ 186631 w 531057"/>
                    <a:gd name="connsiteY114" fmla="*/ 18644 h 259557"/>
                    <a:gd name="connsiteX115" fmla="*/ 228877 w 531057"/>
                    <a:gd name="connsiteY115" fmla="*/ 20946 h 259557"/>
                    <a:gd name="connsiteX116" fmla="*/ 200748 w 531057"/>
                    <a:gd name="connsiteY116" fmla="*/ 17447 h 259557"/>
                    <a:gd name="connsiteX117" fmla="*/ 155791 w 531057"/>
                    <a:gd name="connsiteY117" fmla="*/ 5522 h 259557"/>
                    <a:gd name="connsiteX118" fmla="*/ 312251 w 531057"/>
                    <a:gd name="connsiteY118" fmla="*/ 4182 h 259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31057" h="259557">
                      <a:moveTo>
                        <a:pt x="319611" y="231693"/>
                      </a:moveTo>
                      <a:lnTo>
                        <a:pt x="311058" y="231830"/>
                      </a:lnTo>
                      <a:lnTo>
                        <a:pt x="315004" y="232842"/>
                      </a:lnTo>
                      <a:lnTo>
                        <a:pt x="322115" y="235157"/>
                      </a:lnTo>
                      <a:lnTo>
                        <a:pt x="339044" y="234886"/>
                      </a:lnTo>
                      <a:lnTo>
                        <a:pt x="329159" y="233449"/>
                      </a:lnTo>
                      <a:close/>
                      <a:moveTo>
                        <a:pt x="171205" y="138213"/>
                      </a:moveTo>
                      <a:lnTo>
                        <a:pt x="195126" y="142610"/>
                      </a:lnTo>
                      <a:lnTo>
                        <a:pt x="200192" y="141024"/>
                      </a:lnTo>
                      <a:lnTo>
                        <a:pt x="202448" y="140919"/>
                      </a:lnTo>
                      <a:close/>
                      <a:moveTo>
                        <a:pt x="197574" y="42429"/>
                      </a:moveTo>
                      <a:lnTo>
                        <a:pt x="230076" y="48403"/>
                      </a:lnTo>
                      <a:lnTo>
                        <a:pt x="232440" y="47663"/>
                      </a:lnTo>
                      <a:lnTo>
                        <a:pt x="250199" y="46838"/>
                      </a:lnTo>
                      <a:lnTo>
                        <a:pt x="245524" y="46583"/>
                      </a:lnTo>
                      <a:close/>
                      <a:moveTo>
                        <a:pt x="312251" y="4182"/>
                      </a:moveTo>
                      <a:cubicBezTo>
                        <a:pt x="398181" y="10244"/>
                        <a:pt x="467452" y="20673"/>
                        <a:pt x="466972" y="27476"/>
                      </a:cubicBezTo>
                      <a:cubicBezTo>
                        <a:pt x="466612" y="32578"/>
                        <a:pt x="427119" y="34191"/>
                        <a:pt x="371144" y="32121"/>
                      </a:cubicBezTo>
                      <a:lnTo>
                        <a:pt x="328898" y="29819"/>
                      </a:lnTo>
                      <a:lnTo>
                        <a:pt x="357027" y="33317"/>
                      </a:lnTo>
                      <a:cubicBezTo>
                        <a:pt x="385026" y="37533"/>
                        <a:pt x="402223" y="41841"/>
                        <a:pt x="401983" y="45242"/>
                      </a:cubicBezTo>
                      <a:cubicBezTo>
                        <a:pt x="401863" y="46943"/>
                        <a:pt x="397395" y="48256"/>
                        <a:pt x="389418" y="49174"/>
                      </a:cubicBezTo>
                      <a:lnTo>
                        <a:pt x="371659" y="50000"/>
                      </a:lnTo>
                      <a:lnTo>
                        <a:pt x="376334" y="50255"/>
                      </a:lnTo>
                      <a:cubicBezTo>
                        <a:pt x="462265" y="56317"/>
                        <a:pt x="531535" y="66746"/>
                        <a:pt x="531055" y="73549"/>
                      </a:cubicBezTo>
                      <a:cubicBezTo>
                        <a:pt x="530695" y="78651"/>
                        <a:pt x="491203" y="80265"/>
                        <a:pt x="435227" y="78194"/>
                      </a:cubicBezTo>
                      <a:lnTo>
                        <a:pt x="416242" y="77159"/>
                      </a:lnTo>
                      <a:lnTo>
                        <a:pt x="421562" y="78168"/>
                      </a:lnTo>
                      <a:lnTo>
                        <a:pt x="430166" y="78305"/>
                      </a:lnTo>
                      <a:cubicBezTo>
                        <a:pt x="486148" y="80180"/>
                        <a:pt x="525429" y="84568"/>
                        <a:pt x="525429" y="89683"/>
                      </a:cubicBezTo>
                      <a:cubicBezTo>
                        <a:pt x="525429" y="94798"/>
                        <a:pt x="486148" y="99186"/>
                        <a:pt x="430166" y="101061"/>
                      </a:cubicBezTo>
                      <a:lnTo>
                        <a:pt x="387865" y="101737"/>
                      </a:lnTo>
                      <a:lnTo>
                        <a:pt x="416167" y="103247"/>
                      </a:lnTo>
                      <a:cubicBezTo>
                        <a:pt x="444393" y="105482"/>
                        <a:pt x="461852" y="108569"/>
                        <a:pt x="461852" y="111979"/>
                      </a:cubicBezTo>
                      <a:lnTo>
                        <a:pt x="453724" y="115166"/>
                      </a:lnTo>
                      <a:lnTo>
                        <a:pt x="459560" y="115477"/>
                      </a:lnTo>
                      <a:cubicBezTo>
                        <a:pt x="487786" y="117712"/>
                        <a:pt x="505244" y="120799"/>
                        <a:pt x="505244" y="124209"/>
                      </a:cubicBezTo>
                      <a:cubicBezTo>
                        <a:pt x="505244" y="127619"/>
                        <a:pt x="487786" y="130706"/>
                        <a:pt x="459560" y="132941"/>
                      </a:cubicBezTo>
                      <a:lnTo>
                        <a:pt x="429171" y="134563"/>
                      </a:lnTo>
                      <a:lnTo>
                        <a:pt x="442065" y="140813"/>
                      </a:lnTo>
                      <a:lnTo>
                        <a:pt x="477300" y="142693"/>
                      </a:lnTo>
                      <a:cubicBezTo>
                        <a:pt x="505526" y="144928"/>
                        <a:pt x="522984" y="148015"/>
                        <a:pt x="522984" y="151425"/>
                      </a:cubicBezTo>
                      <a:cubicBezTo>
                        <a:pt x="522984" y="153130"/>
                        <a:pt x="518620" y="154754"/>
                        <a:pt x="510727" y="156231"/>
                      </a:cubicBezTo>
                      <a:lnTo>
                        <a:pt x="479668" y="159879"/>
                      </a:lnTo>
                      <a:lnTo>
                        <a:pt x="486918" y="161253"/>
                      </a:lnTo>
                      <a:cubicBezTo>
                        <a:pt x="494688" y="163282"/>
                        <a:pt x="498927" y="165209"/>
                        <a:pt x="498807" y="166910"/>
                      </a:cubicBezTo>
                      <a:cubicBezTo>
                        <a:pt x="498447" y="172012"/>
                        <a:pt x="458955" y="173626"/>
                        <a:pt x="402979" y="171555"/>
                      </a:cubicBezTo>
                      <a:lnTo>
                        <a:pt x="360733" y="169253"/>
                      </a:lnTo>
                      <a:lnTo>
                        <a:pt x="388862" y="172752"/>
                      </a:lnTo>
                      <a:lnTo>
                        <a:pt x="395193" y="173952"/>
                      </a:lnTo>
                      <a:lnTo>
                        <a:pt x="403798" y="174089"/>
                      </a:lnTo>
                      <a:cubicBezTo>
                        <a:pt x="459780" y="175963"/>
                        <a:pt x="499061" y="180352"/>
                        <a:pt x="499061" y="185467"/>
                      </a:cubicBezTo>
                      <a:cubicBezTo>
                        <a:pt x="499061" y="190582"/>
                        <a:pt x="459780" y="194970"/>
                        <a:pt x="403797" y="196845"/>
                      </a:cubicBezTo>
                      <a:lnTo>
                        <a:pt x="361497" y="197521"/>
                      </a:lnTo>
                      <a:lnTo>
                        <a:pt x="389799" y="199031"/>
                      </a:lnTo>
                      <a:cubicBezTo>
                        <a:pt x="418025" y="201266"/>
                        <a:pt x="435483" y="204353"/>
                        <a:pt x="435483" y="207763"/>
                      </a:cubicBezTo>
                      <a:cubicBezTo>
                        <a:pt x="435483" y="209468"/>
                        <a:pt x="431119" y="211092"/>
                        <a:pt x="423226" y="212569"/>
                      </a:cubicBezTo>
                      <a:lnTo>
                        <a:pt x="422891" y="212609"/>
                      </a:lnTo>
                      <a:lnTo>
                        <a:pt x="442202" y="214876"/>
                      </a:lnTo>
                      <a:cubicBezTo>
                        <a:pt x="450095" y="216353"/>
                        <a:pt x="454460" y="217978"/>
                        <a:pt x="454460" y="219683"/>
                      </a:cubicBezTo>
                      <a:cubicBezTo>
                        <a:pt x="454460" y="223093"/>
                        <a:pt x="437001" y="226180"/>
                        <a:pt x="408775" y="228415"/>
                      </a:cubicBezTo>
                      <a:lnTo>
                        <a:pt x="398580" y="228959"/>
                      </a:lnTo>
                      <a:lnTo>
                        <a:pt x="413727" y="233889"/>
                      </a:lnTo>
                      <a:lnTo>
                        <a:pt x="418141" y="236727"/>
                      </a:lnTo>
                      <a:lnTo>
                        <a:pt x="450931" y="238477"/>
                      </a:lnTo>
                      <a:cubicBezTo>
                        <a:pt x="479158" y="240712"/>
                        <a:pt x="496616" y="243799"/>
                        <a:pt x="496616" y="247209"/>
                      </a:cubicBezTo>
                      <a:cubicBezTo>
                        <a:pt x="496616" y="254029"/>
                        <a:pt x="426783" y="259557"/>
                        <a:pt x="340639" y="259557"/>
                      </a:cubicBezTo>
                      <a:cubicBezTo>
                        <a:pt x="254495" y="259557"/>
                        <a:pt x="184662" y="254029"/>
                        <a:pt x="184662" y="247209"/>
                      </a:cubicBezTo>
                      <a:cubicBezTo>
                        <a:pt x="184662" y="244651"/>
                        <a:pt x="194482" y="242276"/>
                        <a:pt x="211300" y="240305"/>
                      </a:cubicBezTo>
                      <a:lnTo>
                        <a:pt x="238957" y="238502"/>
                      </a:lnTo>
                      <a:lnTo>
                        <a:pt x="202720" y="231841"/>
                      </a:lnTo>
                      <a:lnTo>
                        <a:pt x="185454" y="228093"/>
                      </a:lnTo>
                      <a:lnTo>
                        <a:pt x="154763" y="224490"/>
                      </a:lnTo>
                      <a:cubicBezTo>
                        <a:pt x="146870" y="223013"/>
                        <a:pt x="142506" y="221388"/>
                        <a:pt x="142506" y="219683"/>
                      </a:cubicBezTo>
                      <a:lnTo>
                        <a:pt x="144003" y="219096"/>
                      </a:lnTo>
                      <a:lnTo>
                        <a:pt x="143380" y="218961"/>
                      </a:lnTo>
                      <a:cubicBezTo>
                        <a:pt x="88857" y="206124"/>
                        <a:pt x="51204" y="194103"/>
                        <a:pt x="52209" y="189088"/>
                      </a:cubicBezTo>
                      <a:cubicBezTo>
                        <a:pt x="53214" y="184072"/>
                        <a:pt x="92591" y="187488"/>
                        <a:pt x="147851" y="196649"/>
                      </a:cubicBezTo>
                      <a:lnTo>
                        <a:pt x="164088" y="199633"/>
                      </a:lnTo>
                      <a:lnTo>
                        <a:pt x="169021" y="199054"/>
                      </a:lnTo>
                      <a:lnTo>
                        <a:pt x="162006" y="197255"/>
                      </a:lnTo>
                      <a:cubicBezTo>
                        <a:pt x="134769" y="189518"/>
                        <a:pt x="118258" y="183061"/>
                        <a:pt x="118928" y="179718"/>
                      </a:cubicBezTo>
                      <a:cubicBezTo>
                        <a:pt x="119263" y="178046"/>
                        <a:pt x="123861" y="177311"/>
                        <a:pt x="131891" y="177413"/>
                      </a:cubicBezTo>
                      <a:lnTo>
                        <a:pt x="134145" y="177596"/>
                      </a:lnTo>
                      <a:lnTo>
                        <a:pt x="91190" y="168272"/>
                      </a:lnTo>
                      <a:cubicBezTo>
                        <a:pt x="36667" y="155435"/>
                        <a:pt x="-986" y="143414"/>
                        <a:pt x="19" y="138399"/>
                      </a:cubicBezTo>
                      <a:cubicBezTo>
                        <a:pt x="1024" y="133383"/>
                        <a:pt x="40401" y="136799"/>
                        <a:pt x="95661" y="145960"/>
                      </a:cubicBezTo>
                      <a:lnTo>
                        <a:pt x="137275" y="153610"/>
                      </a:lnTo>
                      <a:lnTo>
                        <a:pt x="109816" y="146566"/>
                      </a:lnTo>
                      <a:cubicBezTo>
                        <a:pt x="82579" y="138829"/>
                        <a:pt x="66068" y="132372"/>
                        <a:pt x="66738" y="129029"/>
                      </a:cubicBezTo>
                      <a:cubicBezTo>
                        <a:pt x="67072" y="127358"/>
                        <a:pt x="71671" y="126622"/>
                        <a:pt x="79700" y="126725"/>
                      </a:cubicBezTo>
                      <a:lnTo>
                        <a:pt x="89609" y="127528"/>
                      </a:lnTo>
                      <a:lnTo>
                        <a:pt x="64434" y="119072"/>
                      </a:lnTo>
                      <a:cubicBezTo>
                        <a:pt x="64674" y="115671"/>
                        <a:pt x="82306" y="113820"/>
                        <a:pt x="110619" y="113578"/>
                      </a:cubicBezTo>
                      <a:lnTo>
                        <a:pt x="133876" y="113976"/>
                      </a:lnTo>
                      <a:lnTo>
                        <a:pt x="121655" y="110841"/>
                      </a:lnTo>
                      <a:cubicBezTo>
                        <a:pt x="94419" y="103105"/>
                        <a:pt x="77907" y="96648"/>
                        <a:pt x="78577" y="93304"/>
                      </a:cubicBezTo>
                      <a:cubicBezTo>
                        <a:pt x="79079" y="90797"/>
                        <a:pt x="89175" y="90397"/>
                        <a:pt x="106053" y="91768"/>
                      </a:cubicBezTo>
                      <a:lnTo>
                        <a:pt x="146490" y="97165"/>
                      </a:lnTo>
                      <a:lnTo>
                        <a:pt x="171561" y="95999"/>
                      </a:lnTo>
                      <a:lnTo>
                        <a:pt x="156370" y="91055"/>
                      </a:lnTo>
                      <a:cubicBezTo>
                        <a:pt x="148921" y="88056"/>
                        <a:pt x="144961" y="85606"/>
                        <a:pt x="145296" y="83934"/>
                      </a:cubicBezTo>
                      <a:cubicBezTo>
                        <a:pt x="145631" y="82262"/>
                        <a:pt x="150229" y="81527"/>
                        <a:pt x="158259" y="81630"/>
                      </a:cubicBezTo>
                      <a:lnTo>
                        <a:pt x="160513" y="81812"/>
                      </a:lnTo>
                      <a:lnTo>
                        <a:pt x="117558" y="72489"/>
                      </a:lnTo>
                      <a:cubicBezTo>
                        <a:pt x="63035" y="59651"/>
                        <a:pt x="25382" y="47631"/>
                        <a:pt x="26387" y="42615"/>
                      </a:cubicBezTo>
                      <a:cubicBezTo>
                        <a:pt x="27392" y="37600"/>
                        <a:pt x="66769" y="41015"/>
                        <a:pt x="122029" y="50176"/>
                      </a:cubicBezTo>
                      <a:lnTo>
                        <a:pt x="163643" y="57826"/>
                      </a:lnTo>
                      <a:lnTo>
                        <a:pt x="136184" y="50783"/>
                      </a:lnTo>
                      <a:cubicBezTo>
                        <a:pt x="108947" y="43046"/>
                        <a:pt x="92436" y="36589"/>
                        <a:pt x="93106" y="33245"/>
                      </a:cubicBezTo>
                      <a:cubicBezTo>
                        <a:pt x="93441" y="31574"/>
                        <a:pt x="98039" y="30839"/>
                        <a:pt x="106068" y="30941"/>
                      </a:cubicBezTo>
                      <a:lnTo>
                        <a:pt x="118558" y="31953"/>
                      </a:lnTo>
                      <a:lnTo>
                        <a:pt x="102692" y="28946"/>
                      </a:lnTo>
                      <a:cubicBezTo>
                        <a:pt x="94922" y="26917"/>
                        <a:pt x="90683" y="24989"/>
                        <a:pt x="90803" y="23289"/>
                      </a:cubicBezTo>
                      <a:cubicBezTo>
                        <a:pt x="91163" y="18186"/>
                        <a:pt x="130655" y="16574"/>
                        <a:pt x="186631" y="18644"/>
                      </a:cubicBezTo>
                      <a:lnTo>
                        <a:pt x="228877" y="20946"/>
                      </a:lnTo>
                      <a:lnTo>
                        <a:pt x="200748" y="17447"/>
                      </a:lnTo>
                      <a:cubicBezTo>
                        <a:pt x="172749" y="13232"/>
                        <a:pt x="155551" y="8924"/>
                        <a:pt x="155791" y="5522"/>
                      </a:cubicBezTo>
                      <a:cubicBezTo>
                        <a:pt x="156271" y="-1281"/>
                        <a:pt x="226320" y="-1881"/>
                        <a:pt x="312251" y="4182"/>
                      </a:cubicBezTo>
                      <a:close/>
                    </a:path>
                  </a:pathLst>
                </a:custGeom>
                <a:solidFill>
                  <a:srgbClr val="66FF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B2362582-B73F-4801-C575-E9DBBADD08D1}"/>
                  </a:ext>
                </a:extLst>
              </p:cNvPr>
              <p:cNvGrpSpPr/>
              <p:nvPr/>
            </p:nvGrpSpPr>
            <p:grpSpPr>
              <a:xfrm>
                <a:off x="1068171" y="5147128"/>
                <a:ext cx="348522" cy="178344"/>
                <a:chOff x="3995379" y="4612869"/>
                <a:chExt cx="345481" cy="176788"/>
              </a:xfrm>
            </p:grpSpPr>
            <p:sp>
              <p:nvSpPr>
                <p:cNvPr id="812" name="楕円 811">
                  <a:extLst>
                    <a:ext uri="{FF2B5EF4-FFF2-40B4-BE49-F238E27FC236}">
                      <a16:creationId xmlns:a16="http://schemas.microsoft.com/office/drawing/2014/main" id="{6EF38B0C-5AAC-402A-F88F-0BAE6228BBCB}"/>
                    </a:ext>
                  </a:extLst>
                </p:cNvPr>
                <p:cNvSpPr/>
                <p:nvPr/>
              </p:nvSpPr>
              <p:spPr bwMode="auto">
                <a:xfrm>
                  <a:off x="3995379" y="4624232"/>
                  <a:ext cx="345481" cy="16542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楕円 243">
                  <a:extLst>
                    <a:ext uri="{FF2B5EF4-FFF2-40B4-BE49-F238E27FC236}">
                      <a16:creationId xmlns:a16="http://schemas.microsoft.com/office/drawing/2014/main" id="{578BB135-F0B6-06B2-E39D-A63A7663F6F3}"/>
                    </a:ext>
                  </a:extLst>
                </p:cNvPr>
                <p:cNvSpPr/>
                <p:nvPr/>
              </p:nvSpPr>
              <p:spPr bwMode="auto">
                <a:xfrm>
                  <a:off x="4082484" y="4612869"/>
                  <a:ext cx="217512" cy="97941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14" name="楕円 243">
                  <a:extLst>
                    <a:ext uri="{FF2B5EF4-FFF2-40B4-BE49-F238E27FC236}">
                      <a16:creationId xmlns:a16="http://schemas.microsoft.com/office/drawing/2014/main" id="{44A48631-A4CC-2BA9-159C-EC913063BA74}"/>
                    </a:ext>
                  </a:extLst>
                </p:cNvPr>
                <p:cNvSpPr/>
                <p:nvPr/>
              </p:nvSpPr>
              <p:spPr bwMode="auto">
                <a:xfrm>
                  <a:off x="4029833" y="4643981"/>
                  <a:ext cx="217512" cy="97941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E46BAC8D-C258-D288-14E7-BD94265DE538}"/>
                  </a:ext>
                </a:extLst>
              </p:cNvPr>
              <p:cNvGrpSpPr/>
              <p:nvPr/>
            </p:nvGrpSpPr>
            <p:grpSpPr>
              <a:xfrm>
                <a:off x="1365109" y="4656702"/>
                <a:ext cx="358247" cy="457223"/>
                <a:chOff x="3723790" y="4500152"/>
                <a:chExt cx="371476" cy="540161"/>
              </a:xfrm>
            </p:grpSpPr>
            <p:sp>
              <p:nvSpPr>
                <p:cNvPr id="808" name="正方形/長方形 807">
                  <a:extLst>
                    <a:ext uri="{FF2B5EF4-FFF2-40B4-BE49-F238E27FC236}">
                      <a16:creationId xmlns:a16="http://schemas.microsoft.com/office/drawing/2014/main" id="{3DB28335-968D-C1C8-5276-49DF6F80319E}"/>
                    </a:ext>
                  </a:extLst>
                </p:cNvPr>
                <p:cNvSpPr/>
                <p:nvPr/>
              </p:nvSpPr>
              <p:spPr>
                <a:xfrm>
                  <a:off x="3723791" y="4655736"/>
                  <a:ext cx="371475" cy="384577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09" name="台形 808">
                  <a:extLst>
                    <a:ext uri="{FF2B5EF4-FFF2-40B4-BE49-F238E27FC236}">
                      <a16:creationId xmlns:a16="http://schemas.microsoft.com/office/drawing/2014/main" id="{369EAB95-F215-79D2-B052-DED602D27026}"/>
                    </a:ext>
                  </a:extLst>
                </p:cNvPr>
                <p:cNvSpPr/>
                <p:nvPr/>
              </p:nvSpPr>
              <p:spPr>
                <a:xfrm>
                  <a:off x="3723790" y="4547144"/>
                  <a:ext cx="371475" cy="108592"/>
                </a:xfrm>
                <a:prstGeom prst="trapezoid">
                  <a:avLst>
                    <a:gd name="adj" fmla="val 33771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0" name="台形 809">
                  <a:extLst>
                    <a:ext uri="{FF2B5EF4-FFF2-40B4-BE49-F238E27FC236}">
                      <a16:creationId xmlns:a16="http://schemas.microsoft.com/office/drawing/2014/main" id="{A09799FC-6A07-DD4D-4EEC-A530185D2050}"/>
                    </a:ext>
                  </a:extLst>
                </p:cNvPr>
                <p:cNvSpPr/>
                <p:nvPr/>
              </p:nvSpPr>
              <p:spPr>
                <a:xfrm>
                  <a:off x="3839527" y="4595410"/>
                  <a:ext cx="135733" cy="60325"/>
                </a:xfrm>
                <a:prstGeom prst="trapezoid">
                  <a:avLst>
                    <a:gd name="adj" fmla="val 33771"/>
                  </a:avLst>
                </a:prstGeom>
                <a:solidFill>
                  <a:schemeClr val="accent5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1" name="四角形: 上の 2 つの角を丸める 810">
                  <a:extLst>
                    <a:ext uri="{FF2B5EF4-FFF2-40B4-BE49-F238E27FC236}">
                      <a16:creationId xmlns:a16="http://schemas.microsoft.com/office/drawing/2014/main" id="{8F3547AC-E2BD-DA4E-8DDB-4B7A92C4D4D1}"/>
                    </a:ext>
                  </a:extLst>
                </p:cNvPr>
                <p:cNvSpPr/>
                <p:nvPr/>
              </p:nvSpPr>
              <p:spPr>
                <a:xfrm>
                  <a:off x="3756868" y="4500152"/>
                  <a:ext cx="302679" cy="45719"/>
                </a:xfrm>
                <a:prstGeom prst="round2SameRect">
                  <a:avLst>
                    <a:gd name="adj1" fmla="val 37795"/>
                    <a:gd name="adj2" fmla="val 0"/>
                  </a:avLst>
                </a:prstGeom>
                <a:solidFill>
                  <a:schemeClr val="accent5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CDDFA91B-D902-BEC6-879B-A0C0F1AB413D}"/>
                  </a:ext>
                </a:extLst>
              </p:cNvPr>
              <p:cNvGrpSpPr/>
              <p:nvPr/>
            </p:nvGrpSpPr>
            <p:grpSpPr>
              <a:xfrm>
                <a:off x="1363962" y="5098714"/>
                <a:ext cx="486698" cy="317516"/>
                <a:chOff x="6306232" y="3841843"/>
                <a:chExt cx="598035" cy="390151"/>
              </a:xfrm>
            </p:grpSpPr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A87C185C-365A-6F37-1456-63ABB2D3218E}"/>
                    </a:ext>
                  </a:extLst>
                </p:cNvPr>
                <p:cNvSpPr/>
                <p:nvPr/>
              </p:nvSpPr>
              <p:spPr bwMode="auto">
                <a:xfrm>
                  <a:off x="6306232" y="3880041"/>
                  <a:ext cx="598034" cy="351953"/>
                </a:xfrm>
                <a:custGeom>
                  <a:avLst/>
                  <a:gdLst>
                    <a:gd name="connsiteX0" fmla="*/ 299022 w 598034"/>
                    <a:gd name="connsiteY0" fmla="*/ 0 h 351953"/>
                    <a:gd name="connsiteX1" fmla="*/ 598034 w 598034"/>
                    <a:gd name="connsiteY1" fmla="*/ 134099 h 351953"/>
                    <a:gd name="connsiteX2" fmla="*/ 421936 w 598034"/>
                    <a:gd name="connsiteY2" fmla="*/ 335968 h 351953"/>
                    <a:gd name="connsiteX3" fmla="*/ 393536 w 598034"/>
                    <a:gd name="connsiteY3" fmla="*/ 345388 h 351953"/>
                    <a:gd name="connsiteX4" fmla="*/ 299024 w 598034"/>
                    <a:gd name="connsiteY4" fmla="*/ 351953 h 351953"/>
                    <a:gd name="connsiteX5" fmla="*/ 221587 w 598034"/>
                    <a:gd name="connsiteY5" fmla="*/ 345190 h 351953"/>
                    <a:gd name="connsiteX6" fmla="*/ 189340 w 598034"/>
                    <a:gd name="connsiteY6" fmla="*/ 334014 h 351953"/>
                    <a:gd name="connsiteX7" fmla="*/ 9 w 598034"/>
                    <a:gd name="connsiteY7" fmla="*/ 134099 h 351953"/>
                    <a:gd name="connsiteX8" fmla="*/ 299022 w 598034"/>
                    <a:gd name="connsiteY8" fmla="*/ 0 h 351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8034" h="351953">
                      <a:moveTo>
                        <a:pt x="299022" y="0"/>
                      </a:moveTo>
                      <a:cubicBezTo>
                        <a:pt x="464162" y="0"/>
                        <a:pt x="598034" y="60038"/>
                        <a:pt x="598034" y="134099"/>
                      </a:cubicBezTo>
                      <a:cubicBezTo>
                        <a:pt x="598034" y="189644"/>
                        <a:pt x="527081" y="289507"/>
                        <a:pt x="421936" y="335968"/>
                      </a:cubicBezTo>
                      <a:lnTo>
                        <a:pt x="393536" y="345388"/>
                      </a:lnTo>
                      <a:lnTo>
                        <a:pt x="299024" y="351953"/>
                      </a:lnTo>
                      <a:lnTo>
                        <a:pt x="221587" y="345190"/>
                      </a:lnTo>
                      <a:lnTo>
                        <a:pt x="189340" y="334014"/>
                      </a:lnTo>
                      <a:cubicBezTo>
                        <a:pt x="80147" y="284298"/>
                        <a:pt x="976" y="179225"/>
                        <a:pt x="9" y="134099"/>
                      </a:cubicBezTo>
                      <a:cubicBezTo>
                        <a:pt x="-1281" y="73931"/>
                        <a:pt x="133882" y="0"/>
                        <a:pt x="2990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楕円 797">
                  <a:extLst>
                    <a:ext uri="{FF2B5EF4-FFF2-40B4-BE49-F238E27FC236}">
                      <a16:creationId xmlns:a16="http://schemas.microsoft.com/office/drawing/2014/main" id="{3C916D5F-B23F-B1F1-B53C-871735B9D124}"/>
                    </a:ext>
                  </a:extLst>
                </p:cNvPr>
                <p:cNvSpPr/>
                <p:nvPr/>
              </p:nvSpPr>
              <p:spPr bwMode="auto">
                <a:xfrm>
                  <a:off x="6306242" y="3841843"/>
                  <a:ext cx="598025" cy="28926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7C57BD99-4AD7-A1F6-45E0-E1F1FCC38135}"/>
                    </a:ext>
                  </a:extLst>
                </p:cNvPr>
                <p:cNvSpPr/>
                <p:nvPr/>
              </p:nvSpPr>
              <p:spPr bwMode="auto">
                <a:xfrm>
                  <a:off x="6328968" y="3893271"/>
                  <a:ext cx="552574" cy="235382"/>
                </a:xfrm>
                <a:custGeom>
                  <a:avLst/>
                  <a:gdLst>
                    <a:gd name="connsiteX0" fmla="*/ 276287 w 552574"/>
                    <a:gd name="connsiteY0" fmla="*/ 0 h 235382"/>
                    <a:gd name="connsiteX1" fmla="*/ 537694 w 552574"/>
                    <a:gd name="connsiteY1" fmla="*/ 114240 h 235382"/>
                    <a:gd name="connsiteX2" fmla="*/ 552574 w 552574"/>
                    <a:gd name="connsiteY2" fmla="*/ 145844 h 235382"/>
                    <a:gd name="connsiteX3" fmla="*/ 551802 w 552574"/>
                    <a:gd name="connsiteY3" fmla="*/ 147047 h 235382"/>
                    <a:gd name="connsiteX4" fmla="*/ 276287 w 552574"/>
                    <a:gd name="connsiteY4" fmla="*/ 235382 h 235382"/>
                    <a:gd name="connsiteX5" fmla="*/ 772 w 552574"/>
                    <a:gd name="connsiteY5" fmla="*/ 147047 h 235382"/>
                    <a:gd name="connsiteX6" fmla="*/ 0 w 552574"/>
                    <a:gd name="connsiteY6" fmla="*/ 145844 h 235382"/>
                    <a:gd name="connsiteX7" fmla="*/ 14880 w 552574"/>
                    <a:gd name="connsiteY7" fmla="*/ 114240 h 235382"/>
                    <a:gd name="connsiteX8" fmla="*/ 276287 w 552574"/>
                    <a:gd name="connsiteY8" fmla="*/ 0 h 235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2574" h="235382">
                      <a:moveTo>
                        <a:pt x="276287" y="0"/>
                      </a:moveTo>
                      <a:cubicBezTo>
                        <a:pt x="393800" y="0"/>
                        <a:pt x="494626" y="47106"/>
                        <a:pt x="537694" y="114240"/>
                      </a:cubicBezTo>
                      <a:lnTo>
                        <a:pt x="552574" y="145844"/>
                      </a:lnTo>
                      <a:lnTo>
                        <a:pt x="551802" y="147047"/>
                      </a:lnTo>
                      <a:cubicBezTo>
                        <a:pt x="506410" y="198958"/>
                        <a:pt x="400142" y="235382"/>
                        <a:pt x="276287" y="235382"/>
                      </a:cubicBezTo>
                      <a:cubicBezTo>
                        <a:pt x="152432" y="235382"/>
                        <a:pt x="46165" y="198958"/>
                        <a:pt x="772" y="147047"/>
                      </a:cubicBezTo>
                      <a:lnTo>
                        <a:pt x="0" y="145844"/>
                      </a:lnTo>
                      <a:lnTo>
                        <a:pt x="14880" y="114240"/>
                      </a:lnTo>
                      <a:cubicBezTo>
                        <a:pt x="57948" y="47106"/>
                        <a:pt x="158774" y="0"/>
                        <a:pt x="2762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0" name="グループ化 799">
                  <a:extLst>
                    <a:ext uri="{FF2B5EF4-FFF2-40B4-BE49-F238E27FC236}">
                      <a16:creationId xmlns:a16="http://schemas.microsoft.com/office/drawing/2014/main" id="{2004BE54-C2C0-1197-CEC4-140388BD256C}"/>
                    </a:ext>
                  </a:extLst>
                </p:cNvPr>
                <p:cNvGrpSpPr/>
                <p:nvPr/>
              </p:nvGrpSpPr>
              <p:grpSpPr>
                <a:xfrm>
                  <a:off x="6411459" y="3928655"/>
                  <a:ext cx="387580" cy="135785"/>
                  <a:chOff x="6744264" y="3301633"/>
                  <a:chExt cx="506644" cy="260029"/>
                </a:xfrm>
                <a:solidFill>
                  <a:srgbClr val="C00000"/>
                </a:solidFill>
              </p:grpSpPr>
              <p:sp>
                <p:nvSpPr>
                  <p:cNvPr id="801" name="楕円 800">
                    <a:extLst>
                      <a:ext uri="{FF2B5EF4-FFF2-40B4-BE49-F238E27FC236}">
                        <a16:creationId xmlns:a16="http://schemas.microsoft.com/office/drawing/2014/main" id="{47018DEC-DB22-3FAB-C407-A7BB358B47B1}"/>
                      </a:ext>
                    </a:extLst>
                  </p:cNvPr>
                  <p:cNvSpPr/>
                  <p:nvPr/>
                </p:nvSpPr>
                <p:spPr>
                  <a:xfrm rot="21266164">
                    <a:off x="6858562" y="3301633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2" name="楕円 801">
                    <a:extLst>
                      <a:ext uri="{FF2B5EF4-FFF2-40B4-BE49-F238E27FC236}">
                        <a16:creationId xmlns:a16="http://schemas.microsoft.com/office/drawing/2014/main" id="{B426ABBD-F0C1-0489-BCE4-ACF6EBDC9957}"/>
                      </a:ext>
                    </a:extLst>
                  </p:cNvPr>
                  <p:cNvSpPr/>
                  <p:nvPr/>
                </p:nvSpPr>
                <p:spPr>
                  <a:xfrm rot="984692">
                    <a:off x="7072875" y="3306395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3" name="楕円 802">
                    <a:extLst>
                      <a:ext uri="{FF2B5EF4-FFF2-40B4-BE49-F238E27FC236}">
                        <a16:creationId xmlns:a16="http://schemas.microsoft.com/office/drawing/2014/main" id="{65839A78-D226-022C-6D33-A7BBE119E4C7}"/>
                      </a:ext>
                    </a:extLst>
                  </p:cNvPr>
                  <p:cNvSpPr/>
                  <p:nvPr/>
                </p:nvSpPr>
                <p:spPr>
                  <a:xfrm rot="984692">
                    <a:off x="6980007" y="3408787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4" name="楕円 803">
                    <a:extLst>
                      <a:ext uri="{FF2B5EF4-FFF2-40B4-BE49-F238E27FC236}">
                        <a16:creationId xmlns:a16="http://schemas.microsoft.com/office/drawing/2014/main" id="{F2215938-9CB8-65E7-BF16-3152887198A0}"/>
                      </a:ext>
                    </a:extLst>
                  </p:cNvPr>
                  <p:cNvSpPr/>
                  <p:nvPr/>
                </p:nvSpPr>
                <p:spPr>
                  <a:xfrm rot="984692">
                    <a:off x="7187176" y="3430217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5" name="楕円 804">
                    <a:extLst>
                      <a:ext uri="{FF2B5EF4-FFF2-40B4-BE49-F238E27FC236}">
                        <a16:creationId xmlns:a16="http://schemas.microsoft.com/office/drawing/2014/main" id="{233E8DC1-C32F-3611-E705-60C97185F1D8}"/>
                      </a:ext>
                    </a:extLst>
                  </p:cNvPr>
                  <p:cNvSpPr/>
                  <p:nvPr/>
                </p:nvSpPr>
                <p:spPr>
                  <a:xfrm rot="984692">
                    <a:off x="6744264" y="3434979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楕円 805">
                    <a:extLst>
                      <a:ext uri="{FF2B5EF4-FFF2-40B4-BE49-F238E27FC236}">
                        <a16:creationId xmlns:a16="http://schemas.microsoft.com/office/drawing/2014/main" id="{B55EAA92-8E77-2439-B956-97CB03AD62DE}"/>
                      </a:ext>
                    </a:extLst>
                  </p:cNvPr>
                  <p:cNvSpPr/>
                  <p:nvPr/>
                </p:nvSpPr>
                <p:spPr>
                  <a:xfrm rot="20826540">
                    <a:off x="6894282" y="3515943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7" name="楕円 806">
                    <a:extLst>
                      <a:ext uri="{FF2B5EF4-FFF2-40B4-BE49-F238E27FC236}">
                        <a16:creationId xmlns:a16="http://schemas.microsoft.com/office/drawing/2014/main" id="{DADBA2AD-FB62-E3A7-9E18-C31900C68E1E}"/>
                      </a:ext>
                    </a:extLst>
                  </p:cNvPr>
                  <p:cNvSpPr/>
                  <p:nvPr/>
                </p:nvSpPr>
                <p:spPr>
                  <a:xfrm rot="20826540">
                    <a:off x="7099069" y="3511181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94" name="グループ化 793">
                <a:extLst>
                  <a:ext uri="{FF2B5EF4-FFF2-40B4-BE49-F238E27FC236}">
                    <a16:creationId xmlns:a16="http://schemas.microsoft.com/office/drawing/2014/main" id="{8A069008-FC76-0090-4674-5C63FEAF1F14}"/>
                  </a:ext>
                </a:extLst>
              </p:cNvPr>
              <p:cNvGrpSpPr/>
              <p:nvPr/>
            </p:nvGrpSpPr>
            <p:grpSpPr>
              <a:xfrm>
                <a:off x="668068" y="5161492"/>
                <a:ext cx="461417" cy="291480"/>
                <a:chOff x="1046541" y="4818076"/>
                <a:chExt cx="461417" cy="291480"/>
              </a:xfrm>
            </p:grpSpPr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C3276FB1-6385-BB9A-29FA-D0854A55AC7E}"/>
                    </a:ext>
                  </a:extLst>
                </p:cNvPr>
                <p:cNvSpPr/>
                <p:nvPr/>
              </p:nvSpPr>
              <p:spPr>
                <a:xfrm rot="6168896">
                  <a:off x="1132528" y="4732089"/>
                  <a:ext cx="289443" cy="461417"/>
                </a:xfrm>
                <a:custGeom>
                  <a:avLst/>
                  <a:gdLst>
                    <a:gd name="connsiteX0" fmla="*/ 0 w 289443"/>
                    <a:gd name="connsiteY0" fmla="*/ 122647 h 461417"/>
                    <a:gd name="connsiteX1" fmla="*/ 11309 w 289443"/>
                    <a:gd name="connsiteY1" fmla="*/ 32874 h 461417"/>
                    <a:gd name="connsiteX2" fmla="*/ 24243 w 289443"/>
                    <a:gd name="connsiteY2" fmla="*/ 0 h 461417"/>
                    <a:gd name="connsiteX3" fmla="*/ 70494 w 289443"/>
                    <a:gd name="connsiteY3" fmla="*/ 2062 h 461417"/>
                    <a:gd name="connsiteX4" fmla="*/ 165150 w 289443"/>
                    <a:gd name="connsiteY4" fmla="*/ 29288 h 461417"/>
                    <a:gd name="connsiteX5" fmla="*/ 191202 w 289443"/>
                    <a:gd name="connsiteY5" fmla="*/ 43080 h 461417"/>
                    <a:gd name="connsiteX6" fmla="*/ 181989 w 289443"/>
                    <a:gd name="connsiteY6" fmla="*/ 122647 h 461417"/>
                    <a:gd name="connsiteX7" fmla="*/ 284391 w 289443"/>
                    <a:gd name="connsiteY7" fmla="*/ 409393 h 461417"/>
                    <a:gd name="connsiteX8" fmla="*/ 289443 w 289443"/>
                    <a:gd name="connsiteY8" fmla="*/ 414286 h 461417"/>
                    <a:gd name="connsiteX9" fmla="*/ 264271 w 289443"/>
                    <a:gd name="connsiteY9" fmla="*/ 448798 h 461417"/>
                    <a:gd name="connsiteX10" fmla="*/ 244470 w 289443"/>
                    <a:gd name="connsiteY10" fmla="*/ 461417 h 461417"/>
                    <a:gd name="connsiteX11" fmla="*/ 219392 w 289443"/>
                    <a:gd name="connsiteY11" fmla="*/ 453633 h 461417"/>
                    <a:gd name="connsiteX12" fmla="*/ 0 w 289443"/>
                    <a:gd name="connsiteY12" fmla="*/ 122647 h 461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9443" h="461417">
                      <a:moveTo>
                        <a:pt x="0" y="122647"/>
                      </a:moveTo>
                      <a:cubicBezTo>
                        <a:pt x="0" y="91649"/>
                        <a:pt x="3927" y="61568"/>
                        <a:pt x="11309" y="32874"/>
                      </a:cubicBezTo>
                      <a:lnTo>
                        <a:pt x="24243" y="0"/>
                      </a:lnTo>
                      <a:lnTo>
                        <a:pt x="70494" y="2062"/>
                      </a:lnTo>
                      <a:cubicBezTo>
                        <a:pt x="102267" y="7402"/>
                        <a:pt x="133966" y="16574"/>
                        <a:pt x="165150" y="29288"/>
                      </a:cubicBezTo>
                      <a:lnTo>
                        <a:pt x="191202" y="43080"/>
                      </a:lnTo>
                      <a:lnTo>
                        <a:pt x="181989" y="122647"/>
                      </a:lnTo>
                      <a:cubicBezTo>
                        <a:pt x="181989" y="228234"/>
                        <a:pt x="218835" y="329313"/>
                        <a:pt x="284391" y="409393"/>
                      </a:cubicBezTo>
                      <a:lnTo>
                        <a:pt x="289443" y="414286"/>
                      </a:lnTo>
                      <a:lnTo>
                        <a:pt x="264271" y="448798"/>
                      </a:lnTo>
                      <a:lnTo>
                        <a:pt x="244470" y="461417"/>
                      </a:lnTo>
                      <a:lnTo>
                        <a:pt x="219392" y="453633"/>
                      </a:lnTo>
                      <a:cubicBezTo>
                        <a:pt x="90464" y="399101"/>
                        <a:pt x="0" y="271438"/>
                        <a:pt x="0" y="12264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2867A8D6-1EBD-64C3-5D8B-DB5571659B41}"/>
                    </a:ext>
                  </a:extLst>
                </p:cNvPr>
                <p:cNvSpPr/>
                <p:nvPr/>
              </p:nvSpPr>
              <p:spPr>
                <a:xfrm rot="6168896">
                  <a:off x="1172133" y="4785357"/>
                  <a:ext cx="220384" cy="428013"/>
                </a:xfrm>
                <a:custGeom>
                  <a:avLst/>
                  <a:gdLst>
                    <a:gd name="connsiteX0" fmla="*/ 0 w 220384"/>
                    <a:gd name="connsiteY0" fmla="*/ 62139 h 428013"/>
                    <a:gd name="connsiteX1" fmla="*/ 6930 w 220384"/>
                    <a:gd name="connsiteY1" fmla="*/ 0 h 428013"/>
                    <a:gd name="connsiteX2" fmla="*/ 96091 w 220384"/>
                    <a:gd name="connsiteY2" fmla="*/ 25645 h 428013"/>
                    <a:gd name="connsiteX3" fmla="*/ 122143 w 220384"/>
                    <a:gd name="connsiteY3" fmla="*/ 39437 h 428013"/>
                    <a:gd name="connsiteX4" fmla="*/ 112930 w 220384"/>
                    <a:gd name="connsiteY4" fmla="*/ 119004 h 428013"/>
                    <a:gd name="connsiteX5" fmla="*/ 215332 w 220384"/>
                    <a:gd name="connsiteY5" fmla="*/ 405750 h 428013"/>
                    <a:gd name="connsiteX6" fmla="*/ 220384 w 220384"/>
                    <a:gd name="connsiteY6" fmla="*/ 410643 h 428013"/>
                    <a:gd name="connsiteX7" fmla="*/ 207715 w 220384"/>
                    <a:gd name="connsiteY7" fmla="*/ 428013 h 428013"/>
                    <a:gd name="connsiteX8" fmla="*/ 130720 w 220384"/>
                    <a:gd name="connsiteY8" fmla="*/ 375245 h 428013"/>
                    <a:gd name="connsiteX9" fmla="*/ 0 w 220384"/>
                    <a:gd name="connsiteY9" fmla="*/ 62139 h 42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0384" h="428013">
                      <a:moveTo>
                        <a:pt x="0" y="62139"/>
                      </a:moveTo>
                      <a:lnTo>
                        <a:pt x="6930" y="0"/>
                      </a:lnTo>
                      <a:lnTo>
                        <a:pt x="96091" y="25645"/>
                      </a:lnTo>
                      <a:lnTo>
                        <a:pt x="122143" y="39437"/>
                      </a:lnTo>
                      <a:lnTo>
                        <a:pt x="112930" y="119004"/>
                      </a:lnTo>
                      <a:cubicBezTo>
                        <a:pt x="112930" y="224591"/>
                        <a:pt x="149776" y="325670"/>
                        <a:pt x="215332" y="405750"/>
                      </a:cubicBezTo>
                      <a:lnTo>
                        <a:pt x="220384" y="410643"/>
                      </a:lnTo>
                      <a:lnTo>
                        <a:pt x="207715" y="428013"/>
                      </a:lnTo>
                      <a:lnTo>
                        <a:pt x="130720" y="375245"/>
                      </a:lnTo>
                      <a:cubicBezTo>
                        <a:pt x="50886" y="300822"/>
                        <a:pt x="0" y="188193"/>
                        <a:pt x="0" y="62139"/>
                      </a:cubicBezTo>
                      <a:close/>
                    </a:path>
                  </a:pathLst>
                </a:custGeom>
                <a:solidFill>
                  <a:srgbClr val="262626">
                    <a:alpha val="50196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076" name="四角形: 角を丸くする 433">
              <a:extLst>
                <a:ext uri="{FF2B5EF4-FFF2-40B4-BE49-F238E27FC236}">
                  <a16:creationId xmlns:a16="http://schemas.microsoft.com/office/drawing/2014/main" id="{5963C6B3-98B0-27E1-44D1-AF22CB9D0BE2}"/>
                </a:ext>
              </a:extLst>
            </p:cNvPr>
            <p:cNvSpPr/>
            <p:nvPr/>
          </p:nvSpPr>
          <p:spPr>
            <a:xfrm rot="19622956">
              <a:off x="1196541" y="3015768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77" name="四角形: 角を丸くする 433">
              <a:extLst>
                <a:ext uri="{FF2B5EF4-FFF2-40B4-BE49-F238E27FC236}">
                  <a16:creationId xmlns:a16="http://schemas.microsoft.com/office/drawing/2014/main" id="{22BB74DF-FDF2-52AC-5821-4529D32D8485}"/>
                </a:ext>
              </a:extLst>
            </p:cNvPr>
            <p:cNvSpPr/>
            <p:nvPr/>
          </p:nvSpPr>
          <p:spPr>
            <a:xfrm rot="1977044" flipH="1">
              <a:off x="2709900" y="3015768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91" name="楕円 277">
              <a:extLst>
                <a:ext uri="{FF2B5EF4-FFF2-40B4-BE49-F238E27FC236}">
                  <a16:creationId xmlns:a16="http://schemas.microsoft.com/office/drawing/2014/main" id="{8A22D7C6-647C-B506-07F1-C52960F96EA2}"/>
                </a:ext>
              </a:extLst>
            </p:cNvPr>
            <p:cNvSpPr/>
            <p:nvPr/>
          </p:nvSpPr>
          <p:spPr bwMode="auto">
            <a:xfrm>
              <a:off x="1221873" y="3109597"/>
              <a:ext cx="434892" cy="344635"/>
            </a:xfrm>
            <a:custGeom>
              <a:avLst/>
              <a:gdLst>
                <a:gd name="connsiteX0" fmla="*/ 0 w 736498"/>
                <a:gd name="connsiteY0" fmla="*/ 165149 h 330298"/>
                <a:gd name="connsiteX1" fmla="*/ 368249 w 736498"/>
                <a:gd name="connsiteY1" fmla="*/ 0 h 330298"/>
                <a:gd name="connsiteX2" fmla="*/ 736498 w 736498"/>
                <a:gd name="connsiteY2" fmla="*/ 165149 h 330298"/>
                <a:gd name="connsiteX3" fmla="*/ 368249 w 736498"/>
                <a:gd name="connsiteY3" fmla="*/ 330298 h 330298"/>
                <a:gd name="connsiteX4" fmla="*/ 0 w 736498"/>
                <a:gd name="connsiteY4" fmla="*/ 165149 h 330298"/>
                <a:gd name="connsiteX0" fmla="*/ 11 w 736509"/>
                <a:gd name="connsiteY0" fmla="*/ 165149 h 444598"/>
                <a:gd name="connsiteX1" fmla="*/ 368260 w 736509"/>
                <a:gd name="connsiteY1" fmla="*/ 0 h 444598"/>
                <a:gd name="connsiteX2" fmla="*/ 736509 w 736509"/>
                <a:gd name="connsiteY2" fmla="*/ 165149 h 444598"/>
                <a:gd name="connsiteX3" fmla="*/ 377785 w 736509"/>
                <a:gd name="connsiteY3" fmla="*/ 444598 h 444598"/>
                <a:gd name="connsiteX4" fmla="*/ 11 w 736509"/>
                <a:gd name="connsiteY4" fmla="*/ 165149 h 444598"/>
                <a:gd name="connsiteX0" fmla="*/ 11 w 736509"/>
                <a:gd name="connsiteY0" fmla="*/ 165149 h 444598"/>
                <a:gd name="connsiteX1" fmla="*/ 368260 w 736509"/>
                <a:gd name="connsiteY1" fmla="*/ 0 h 444598"/>
                <a:gd name="connsiteX2" fmla="*/ 736509 w 736509"/>
                <a:gd name="connsiteY2" fmla="*/ 165149 h 444598"/>
                <a:gd name="connsiteX3" fmla="*/ 377785 w 736509"/>
                <a:gd name="connsiteY3" fmla="*/ 444598 h 444598"/>
                <a:gd name="connsiteX4" fmla="*/ 11 w 736509"/>
                <a:gd name="connsiteY4" fmla="*/ 165149 h 44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509" h="444598">
                  <a:moveTo>
                    <a:pt x="11" y="165149"/>
                  </a:moveTo>
                  <a:cubicBezTo>
                    <a:pt x="-1577" y="91049"/>
                    <a:pt x="164882" y="0"/>
                    <a:pt x="368260" y="0"/>
                  </a:cubicBezTo>
                  <a:cubicBezTo>
                    <a:pt x="571638" y="0"/>
                    <a:pt x="736509" y="73940"/>
                    <a:pt x="736509" y="165149"/>
                  </a:cubicBezTo>
                  <a:cubicBezTo>
                    <a:pt x="736509" y="256358"/>
                    <a:pt x="693082" y="444598"/>
                    <a:pt x="377785" y="444598"/>
                  </a:cubicBezTo>
                  <a:cubicBezTo>
                    <a:pt x="62488" y="444598"/>
                    <a:pt x="1599" y="239249"/>
                    <a:pt x="11" y="16514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楕円 1091">
              <a:extLst>
                <a:ext uri="{FF2B5EF4-FFF2-40B4-BE49-F238E27FC236}">
                  <a16:creationId xmlns:a16="http://schemas.microsoft.com/office/drawing/2014/main" id="{9AE1E83B-625F-9E89-3405-70C01E0304C2}"/>
                </a:ext>
              </a:extLst>
            </p:cNvPr>
            <p:cNvSpPr/>
            <p:nvPr/>
          </p:nvSpPr>
          <p:spPr bwMode="auto">
            <a:xfrm>
              <a:off x="1221880" y="3099691"/>
              <a:ext cx="434886" cy="22389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フリーフォーム: 図形 1092">
              <a:extLst>
                <a:ext uri="{FF2B5EF4-FFF2-40B4-BE49-F238E27FC236}">
                  <a16:creationId xmlns:a16="http://schemas.microsoft.com/office/drawing/2014/main" id="{441C4BA0-FC60-C0A8-0F94-CACC09AC6FE3}"/>
                </a:ext>
              </a:extLst>
            </p:cNvPr>
            <p:cNvSpPr/>
            <p:nvPr/>
          </p:nvSpPr>
          <p:spPr bwMode="auto">
            <a:xfrm>
              <a:off x="1241343" y="3195537"/>
              <a:ext cx="395961" cy="133119"/>
            </a:xfrm>
            <a:custGeom>
              <a:avLst/>
              <a:gdLst>
                <a:gd name="connsiteX0" fmla="*/ 212178 w 424356"/>
                <a:gd name="connsiteY0" fmla="*/ 0 h 142665"/>
                <a:gd name="connsiteX1" fmla="*/ 376959 w 424356"/>
                <a:gd name="connsiteY1" fmla="*/ 35140 h 142665"/>
                <a:gd name="connsiteX2" fmla="*/ 424356 w 424356"/>
                <a:gd name="connsiteY2" fmla="*/ 71333 h 142665"/>
                <a:gd name="connsiteX3" fmla="*/ 376959 w 424356"/>
                <a:gd name="connsiteY3" fmla="*/ 107525 h 142665"/>
                <a:gd name="connsiteX4" fmla="*/ 212178 w 424356"/>
                <a:gd name="connsiteY4" fmla="*/ 142665 h 142665"/>
                <a:gd name="connsiteX5" fmla="*/ 47397 w 424356"/>
                <a:gd name="connsiteY5" fmla="*/ 107525 h 142665"/>
                <a:gd name="connsiteX6" fmla="*/ 0 w 424356"/>
                <a:gd name="connsiteY6" fmla="*/ 71333 h 142665"/>
                <a:gd name="connsiteX7" fmla="*/ 47397 w 424356"/>
                <a:gd name="connsiteY7" fmla="*/ 35140 h 142665"/>
                <a:gd name="connsiteX8" fmla="*/ 212178 w 424356"/>
                <a:gd name="connsiteY8" fmla="*/ 0 h 14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4356" h="142665">
                  <a:moveTo>
                    <a:pt x="212178" y="0"/>
                  </a:moveTo>
                  <a:cubicBezTo>
                    <a:pt x="276529" y="0"/>
                    <a:pt x="334788" y="13429"/>
                    <a:pt x="376959" y="35140"/>
                  </a:cubicBezTo>
                  <a:lnTo>
                    <a:pt x="424356" y="71333"/>
                  </a:lnTo>
                  <a:lnTo>
                    <a:pt x="376959" y="107525"/>
                  </a:lnTo>
                  <a:cubicBezTo>
                    <a:pt x="334788" y="129237"/>
                    <a:pt x="276529" y="142665"/>
                    <a:pt x="212178" y="142665"/>
                  </a:cubicBezTo>
                  <a:cubicBezTo>
                    <a:pt x="147827" y="142665"/>
                    <a:pt x="89568" y="129237"/>
                    <a:pt x="47397" y="107525"/>
                  </a:cubicBezTo>
                  <a:lnTo>
                    <a:pt x="0" y="71333"/>
                  </a:lnTo>
                  <a:lnTo>
                    <a:pt x="47397" y="35140"/>
                  </a:lnTo>
                  <a:cubicBezTo>
                    <a:pt x="89568" y="13429"/>
                    <a:pt x="147827" y="0"/>
                    <a:pt x="212178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月 1093">
              <a:extLst>
                <a:ext uri="{FF2B5EF4-FFF2-40B4-BE49-F238E27FC236}">
                  <a16:creationId xmlns:a16="http://schemas.microsoft.com/office/drawing/2014/main" id="{ED4F9051-4730-31CA-165D-645091570146}"/>
                </a:ext>
              </a:extLst>
            </p:cNvPr>
            <p:cNvSpPr/>
            <p:nvPr/>
          </p:nvSpPr>
          <p:spPr>
            <a:xfrm rot="5400000">
              <a:off x="1618361" y="1461203"/>
              <a:ext cx="121443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月 1094">
              <a:extLst>
                <a:ext uri="{FF2B5EF4-FFF2-40B4-BE49-F238E27FC236}">
                  <a16:creationId xmlns:a16="http://schemas.microsoft.com/office/drawing/2014/main" id="{BF8379FD-D3DA-422A-B0D1-BFF917E9370A}"/>
                </a:ext>
              </a:extLst>
            </p:cNvPr>
            <p:cNvSpPr/>
            <p:nvPr/>
          </p:nvSpPr>
          <p:spPr>
            <a:xfrm rot="5400000">
              <a:off x="2213674" y="1461204"/>
              <a:ext cx="121442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月 1095">
              <a:extLst>
                <a:ext uri="{FF2B5EF4-FFF2-40B4-BE49-F238E27FC236}">
                  <a16:creationId xmlns:a16="http://schemas.microsoft.com/office/drawing/2014/main" id="{C3AF735D-CB60-E97C-FC59-4A442FA81A60}"/>
                </a:ext>
              </a:extLst>
            </p:cNvPr>
            <p:cNvSpPr/>
            <p:nvPr/>
          </p:nvSpPr>
          <p:spPr>
            <a:xfrm rot="5400000">
              <a:off x="1656223" y="1270983"/>
              <a:ext cx="45719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月 1096">
              <a:extLst>
                <a:ext uri="{FF2B5EF4-FFF2-40B4-BE49-F238E27FC236}">
                  <a16:creationId xmlns:a16="http://schemas.microsoft.com/office/drawing/2014/main" id="{6E745675-35A4-14E0-BE15-700804BB4841}"/>
                </a:ext>
              </a:extLst>
            </p:cNvPr>
            <p:cNvSpPr/>
            <p:nvPr/>
          </p:nvSpPr>
          <p:spPr>
            <a:xfrm rot="5400000">
              <a:off x="2251535" y="1270982"/>
              <a:ext cx="45719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3" name="グループ化 1102">
            <a:extLst>
              <a:ext uri="{FF2B5EF4-FFF2-40B4-BE49-F238E27FC236}">
                <a16:creationId xmlns:a16="http://schemas.microsoft.com/office/drawing/2014/main" id="{A1D49AAE-77FE-CBBE-D560-B1453EAD993B}"/>
              </a:ext>
            </a:extLst>
          </p:cNvPr>
          <p:cNvGrpSpPr/>
          <p:nvPr/>
        </p:nvGrpSpPr>
        <p:grpSpPr>
          <a:xfrm>
            <a:off x="4005610" y="825987"/>
            <a:ext cx="1978395" cy="2766563"/>
            <a:chOff x="4005610" y="825987"/>
            <a:chExt cx="1978395" cy="2766563"/>
          </a:xfrm>
        </p:grpSpPr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237FE7AC-8D87-5B6C-176E-4E287C608210}"/>
                </a:ext>
              </a:extLst>
            </p:cNvPr>
            <p:cNvGrpSpPr/>
            <p:nvPr/>
          </p:nvGrpSpPr>
          <p:grpSpPr>
            <a:xfrm>
              <a:off x="4005610" y="825987"/>
              <a:ext cx="1978395" cy="2442307"/>
              <a:chOff x="1026190" y="825987"/>
              <a:chExt cx="1978395" cy="2442307"/>
            </a:xfrm>
          </p:grpSpPr>
          <p:sp>
            <p:nvSpPr>
              <p:cNvPr id="516" name="四角形: 上の 2 つの角を丸める 7">
                <a:extLst>
                  <a:ext uri="{FF2B5EF4-FFF2-40B4-BE49-F238E27FC236}">
                    <a16:creationId xmlns:a16="http://schemas.microsoft.com/office/drawing/2014/main" id="{DB11FB0E-5C5D-B9F1-6AD7-5A5B7145C630}"/>
                  </a:ext>
                </a:extLst>
              </p:cNvPr>
              <p:cNvSpPr/>
              <p:nvPr/>
            </p:nvSpPr>
            <p:spPr bwMode="auto">
              <a:xfrm>
                <a:off x="1516856" y="2415705"/>
                <a:ext cx="894657" cy="659531"/>
              </a:xfrm>
              <a:custGeom>
                <a:avLst/>
                <a:gdLst>
                  <a:gd name="connsiteX0" fmla="*/ 329766 w 894656"/>
                  <a:gd name="connsiteY0" fmla="*/ 0 h 659531"/>
                  <a:gd name="connsiteX1" fmla="*/ 564891 w 894656"/>
                  <a:gd name="connsiteY1" fmla="*/ 0 h 659531"/>
                  <a:gd name="connsiteX2" fmla="*/ 894657 w 894656"/>
                  <a:gd name="connsiteY2" fmla="*/ 329766 h 659531"/>
                  <a:gd name="connsiteX3" fmla="*/ 894656 w 894656"/>
                  <a:gd name="connsiteY3" fmla="*/ 659531 h 659531"/>
                  <a:gd name="connsiteX4" fmla="*/ 894656 w 894656"/>
                  <a:gd name="connsiteY4" fmla="*/ 659531 h 659531"/>
                  <a:gd name="connsiteX5" fmla="*/ 0 w 894656"/>
                  <a:gd name="connsiteY5" fmla="*/ 659531 h 659531"/>
                  <a:gd name="connsiteX6" fmla="*/ 0 w 894656"/>
                  <a:gd name="connsiteY6" fmla="*/ 659531 h 659531"/>
                  <a:gd name="connsiteX7" fmla="*/ 0 w 894656"/>
                  <a:gd name="connsiteY7" fmla="*/ 329766 h 659531"/>
                  <a:gd name="connsiteX8" fmla="*/ 329766 w 894656"/>
                  <a:gd name="connsiteY8" fmla="*/ 0 h 659531"/>
                  <a:gd name="connsiteX0" fmla="*/ 329766 w 894657"/>
                  <a:gd name="connsiteY0" fmla="*/ 0 h 745256"/>
                  <a:gd name="connsiteX1" fmla="*/ 564891 w 894657"/>
                  <a:gd name="connsiteY1" fmla="*/ 0 h 745256"/>
                  <a:gd name="connsiteX2" fmla="*/ 894657 w 894657"/>
                  <a:gd name="connsiteY2" fmla="*/ 329766 h 745256"/>
                  <a:gd name="connsiteX3" fmla="*/ 894656 w 894657"/>
                  <a:gd name="connsiteY3" fmla="*/ 659531 h 745256"/>
                  <a:gd name="connsiteX4" fmla="*/ 894656 w 894657"/>
                  <a:gd name="connsiteY4" fmla="*/ 659531 h 745256"/>
                  <a:gd name="connsiteX5" fmla="*/ 509588 w 894657"/>
                  <a:gd name="connsiteY5" fmla="*/ 745256 h 745256"/>
                  <a:gd name="connsiteX6" fmla="*/ 0 w 894657"/>
                  <a:gd name="connsiteY6" fmla="*/ 659531 h 745256"/>
                  <a:gd name="connsiteX7" fmla="*/ 0 w 894657"/>
                  <a:gd name="connsiteY7" fmla="*/ 659531 h 745256"/>
                  <a:gd name="connsiteX8" fmla="*/ 0 w 894657"/>
                  <a:gd name="connsiteY8" fmla="*/ 329766 h 745256"/>
                  <a:gd name="connsiteX9" fmla="*/ 329766 w 894657"/>
                  <a:gd name="connsiteY9" fmla="*/ 0 h 745256"/>
                  <a:gd name="connsiteX0" fmla="*/ 509588 w 894657"/>
                  <a:gd name="connsiteY0" fmla="*/ 745256 h 836696"/>
                  <a:gd name="connsiteX1" fmla="*/ 0 w 894657"/>
                  <a:gd name="connsiteY1" fmla="*/ 659531 h 836696"/>
                  <a:gd name="connsiteX2" fmla="*/ 0 w 894657"/>
                  <a:gd name="connsiteY2" fmla="*/ 659531 h 836696"/>
                  <a:gd name="connsiteX3" fmla="*/ 0 w 894657"/>
                  <a:gd name="connsiteY3" fmla="*/ 329766 h 836696"/>
                  <a:gd name="connsiteX4" fmla="*/ 329766 w 894657"/>
                  <a:gd name="connsiteY4" fmla="*/ 0 h 836696"/>
                  <a:gd name="connsiteX5" fmla="*/ 564891 w 894657"/>
                  <a:gd name="connsiteY5" fmla="*/ 0 h 836696"/>
                  <a:gd name="connsiteX6" fmla="*/ 894657 w 894657"/>
                  <a:gd name="connsiteY6" fmla="*/ 329766 h 836696"/>
                  <a:gd name="connsiteX7" fmla="*/ 894656 w 894657"/>
                  <a:gd name="connsiteY7" fmla="*/ 659531 h 836696"/>
                  <a:gd name="connsiteX8" fmla="*/ 894656 w 894657"/>
                  <a:gd name="connsiteY8" fmla="*/ 659531 h 836696"/>
                  <a:gd name="connsiteX9" fmla="*/ 601028 w 894657"/>
                  <a:gd name="connsiteY9" fmla="*/ 836696 h 836696"/>
                  <a:gd name="connsiteX0" fmla="*/ 0 w 894657"/>
                  <a:gd name="connsiteY0" fmla="*/ 659531 h 836696"/>
                  <a:gd name="connsiteX1" fmla="*/ 0 w 894657"/>
                  <a:gd name="connsiteY1" fmla="*/ 659531 h 836696"/>
                  <a:gd name="connsiteX2" fmla="*/ 0 w 894657"/>
                  <a:gd name="connsiteY2" fmla="*/ 329766 h 836696"/>
                  <a:gd name="connsiteX3" fmla="*/ 329766 w 894657"/>
                  <a:gd name="connsiteY3" fmla="*/ 0 h 836696"/>
                  <a:gd name="connsiteX4" fmla="*/ 564891 w 894657"/>
                  <a:gd name="connsiteY4" fmla="*/ 0 h 836696"/>
                  <a:gd name="connsiteX5" fmla="*/ 894657 w 894657"/>
                  <a:gd name="connsiteY5" fmla="*/ 329766 h 836696"/>
                  <a:gd name="connsiteX6" fmla="*/ 894656 w 894657"/>
                  <a:gd name="connsiteY6" fmla="*/ 659531 h 836696"/>
                  <a:gd name="connsiteX7" fmla="*/ 894656 w 894657"/>
                  <a:gd name="connsiteY7" fmla="*/ 659531 h 836696"/>
                  <a:gd name="connsiteX8" fmla="*/ 601028 w 894657"/>
                  <a:gd name="connsiteY8" fmla="*/ 836696 h 836696"/>
                  <a:gd name="connsiteX0" fmla="*/ 0 w 894657"/>
                  <a:gd name="connsiteY0" fmla="*/ 659531 h 659531"/>
                  <a:gd name="connsiteX1" fmla="*/ 0 w 894657"/>
                  <a:gd name="connsiteY1" fmla="*/ 659531 h 659531"/>
                  <a:gd name="connsiteX2" fmla="*/ 0 w 894657"/>
                  <a:gd name="connsiteY2" fmla="*/ 329766 h 659531"/>
                  <a:gd name="connsiteX3" fmla="*/ 329766 w 894657"/>
                  <a:gd name="connsiteY3" fmla="*/ 0 h 659531"/>
                  <a:gd name="connsiteX4" fmla="*/ 564891 w 894657"/>
                  <a:gd name="connsiteY4" fmla="*/ 0 h 659531"/>
                  <a:gd name="connsiteX5" fmla="*/ 894657 w 894657"/>
                  <a:gd name="connsiteY5" fmla="*/ 329766 h 659531"/>
                  <a:gd name="connsiteX6" fmla="*/ 894656 w 894657"/>
                  <a:gd name="connsiteY6" fmla="*/ 659531 h 659531"/>
                  <a:gd name="connsiteX7" fmla="*/ 894656 w 894657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4657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564891" y="0"/>
                    </a:lnTo>
                    <a:cubicBezTo>
                      <a:pt x="747016" y="0"/>
                      <a:pt x="894657" y="147641"/>
                      <a:pt x="894657" y="329766"/>
                    </a:cubicBezTo>
                    <a:cubicBezTo>
                      <a:pt x="894657" y="439688"/>
                      <a:pt x="894656" y="549609"/>
                      <a:pt x="894656" y="659531"/>
                    </a:cubicBezTo>
                    <a:lnTo>
                      <a:pt x="894656" y="659531"/>
                    </a:lnTo>
                  </a:path>
                </a:pathLst>
              </a:custGeom>
              <a:solidFill>
                <a:srgbClr val="FF7C8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四角形: 上の 2 つの角を丸める 598">
                <a:extLst>
                  <a:ext uri="{FF2B5EF4-FFF2-40B4-BE49-F238E27FC236}">
                    <a16:creationId xmlns:a16="http://schemas.microsoft.com/office/drawing/2014/main" id="{69710579-0D37-66F3-B28E-A416E2BF4D82}"/>
                  </a:ext>
                </a:extLst>
              </p:cNvPr>
              <p:cNvSpPr/>
              <p:nvPr/>
            </p:nvSpPr>
            <p:spPr bwMode="auto">
              <a:xfrm>
                <a:off x="1412780" y="2291880"/>
                <a:ext cx="1102809" cy="659531"/>
              </a:xfrm>
              <a:custGeom>
                <a:avLst/>
                <a:gdLst>
                  <a:gd name="connsiteX0" fmla="*/ 329766 w 1102808"/>
                  <a:gd name="connsiteY0" fmla="*/ 0 h 659531"/>
                  <a:gd name="connsiteX1" fmla="*/ 773043 w 1102808"/>
                  <a:gd name="connsiteY1" fmla="*/ 0 h 659531"/>
                  <a:gd name="connsiteX2" fmla="*/ 1102809 w 1102808"/>
                  <a:gd name="connsiteY2" fmla="*/ 329766 h 659531"/>
                  <a:gd name="connsiteX3" fmla="*/ 1102808 w 1102808"/>
                  <a:gd name="connsiteY3" fmla="*/ 659531 h 659531"/>
                  <a:gd name="connsiteX4" fmla="*/ 1102808 w 1102808"/>
                  <a:gd name="connsiteY4" fmla="*/ 659531 h 659531"/>
                  <a:gd name="connsiteX5" fmla="*/ 0 w 1102808"/>
                  <a:gd name="connsiteY5" fmla="*/ 659531 h 659531"/>
                  <a:gd name="connsiteX6" fmla="*/ 0 w 1102808"/>
                  <a:gd name="connsiteY6" fmla="*/ 659531 h 659531"/>
                  <a:gd name="connsiteX7" fmla="*/ 0 w 1102808"/>
                  <a:gd name="connsiteY7" fmla="*/ 329766 h 659531"/>
                  <a:gd name="connsiteX8" fmla="*/ 329766 w 1102808"/>
                  <a:gd name="connsiteY8" fmla="*/ 0 h 659531"/>
                  <a:gd name="connsiteX0" fmla="*/ 329766 w 1102809"/>
                  <a:gd name="connsiteY0" fmla="*/ 0 h 688121"/>
                  <a:gd name="connsiteX1" fmla="*/ 773043 w 1102809"/>
                  <a:gd name="connsiteY1" fmla="*/ 0 h 688121"/>
                  <a:gd name="connsiteX2" fmla="*/ 1102809 w 1102809"/>
                  <a:gd name="connsiteY2" fmla="*/ 329766 h 688121"/>
                  <a:gd name="connsiteX3" fmla="*/ 1102808 w 1102809"/>
                  <a:gd name="connsiteY3" fmla="*/ 659531 h 688121"/>
                  <a:gd name="connsiteX4" fmla="*/ 1102808 w 1102809"/>
                  <a:gd name="connsiteY4" fmla="*/ 659531 h 688121"/>
                  <a:gd name="connsiteX5" fmla="*/ 556514 w 1102809"/>
                  <a:gd name="connsiteY5" fmla="*/ 688106 h 688121"/>
                  <a:gd name="connsiteX6" fmla="*/ 0 w 1102809"/>
                  <a:gd name="connsiteY6" fmla="*/ 659531 h 688121"/>
                  <a:gd name="connsiteX7" fmla="*/ 0 w 1102809"/>
                  <a:gd name="connsiteY7" fmla="*/ 659531 h 688121"/>
                  <a:gd name="connsiteX8" fmla="*/ 0 w 1102809"/>
                  <a:gd name="connsiteY8" fmla="*/ 329766 h 688121"/>
                  <a:gd name="connsiteX9" fmla="*/ 329766 w 1102809"/>
                  <a:gd name="connsiteY9" fmla="*/ 0 h 688121"/>
                  <a:gd name="connsiteX0" fmla="*/ 556514 w 1102809"/>
                  <a:gd name="connsiteY0" fmla="*/ 688106 h 779546"/>
                  <a:gd name="connsiteX1" fmla="*/ 0 w 1102809"/>
                  <a:gd name="connsiteY1" fmla="*/ 659531 h 779546"/>
                  <a:gd name="connsiteX2" fmla="*/ 0 w 1102809"/>
                  <a:gd name="connsiteY2" fmla="*/ 659531 h 779546"/>
                  <a:gd name="connsiteX3" fmla="*/ 0 w 1102809"/>
                  <a:gd name="connsiteY3" fmla="*/ 329766 h 779546"/>
                  <a:gd name="connsiteX4" fmla="*/ 329766 w 1102809"/>
                  <a:gd name="connsiteY4" fmla="*/ 0 h 779546"/>
                  <a:gd name="connsiteX5" fmla="*/ 773043 w 1102809"/>
                  <a:gd name="connsiteY5" fmla="*/ 0 h 779546"/>
                  <a:gd name="connsiteX6" fmla="*/ 1102809 w 1102809"/>
                  <a:gd name="connsiteY6" fmla="*/ 329766 h 779546"/>
                  <a:gd name="connsiteX7" fmla="*/ 1102808 w 1102809"/>
                  <a:gd name="connsiteY7" fmla="*/ 659531 h 779546"/>
                  <a:gd name="connsiteX8" fmla="*/ 1102808 w 1102809"/>
                  <a:gd name="connsiteY8" fmla="*/ 659531 h 779546"/>
                  <a:gd name="connsiteX9" fmla="*/ 647954 w 1102809"/>
                  <a:gd name="connsiteY9" fmla="*/ 779546 h 779546"/>
                  <a:gd name="connsiteX0" fmla="*/ 0 w 1102809"/>
                  <a:gd name="connsiteY0" fmla="*/ 659531 h 779546"/>
                  <a:gd name="connsiteX1" fmla="*/ 0 w 1102809"/>
                  <a:gd name="connsiteY1" fmla="*/ 659531 h 779546"/>
                  <a:gd name="connsiteX2" fmla="*/ 0 w 1102809"/>
                  <a:gd name="connsiteY2" fmla="*/ 329766 h 779546"/>
                  <a:gd name="connsiteX3" fmla="*/ 329766 w 1102809"/>
                  <a:gd name="connsiteY3" fmla="*/ 0 h 779546"/>
                  <a:gd name="connsiteX4" fmla="*/ 773043 w 1102809"/>
                  <a:gd name="connsiteY4" fmla="*/ 0 h 779546"/>
                  <a:gd name="connsiteX5" fmla="*/ 1102809 w 1102809"/>
                  <a:gd name="connsiteY5" fmla="*/ 329766 h 779546"/>
                  <a:gd name="connsiteX6" fmla="*/ 1102808 w 1102809"/>
                  <a:gd name="connsiteY6" fmla="*/ 659531 h 779546"/>
                  <a:gd name="connsiteX7" fmla="*/ 1102808 w 1102809"/>
                  <a:gd name="connsiteY7" fmla="*/ 659531 h 779546"/>
                  <a:gd name="connsiteX8" fmla="*/ 647954 w 1102809"/>
                  <a:gd name="connsiteY8" fmla="*/ 779546 h 779546"/>
                  <a:gd name="connsiteX0" fmla="*/ 0 w 1102809"/>
                  <a:gd name="connsiteY0" fmla="*/ 659531 h 659531"/>
                  <a:gd name="connsiteX1" fmla="*/ 0 w 1102809"/>
                  <a:gd name="connsiteY1" fmla="*/ 659531 h 659531"/>
                  <a:gd name="connsiteX2" fmla="*/ 0 w 1102809"/>
                  <a:gd name="connsiteY2" fmla="*/ 329766 h 659531"/>
                  <a:gd name="connsiteX3" fmla="*/ 329766 w 1102809"/>
                  <a:gd name="connsiteY3" fmla="*/ 0 h 659531"/>
                  <a:gd name="connsiteX4" fmla="*/ 773043 w 1102809"/>
                  <a:gd name="connsiteY4" fmla="*/ 0 h 659531"/>
                  <a:gd name="connsiteX5" fmla="*/ 1102809 w 1102809"/>
                  <a:gd name="connsiteY5" fmla="*/ 329766 h 659531"/>
                  <a:gd name="connsiteX6" fmla="*/ 1102808 w 1102809"/>
                  <a:gd name="connsiteY6" fmla="*/ 659531 h 659531"/>
                  <a:gd name="connsiteX7" fmla="*/ 1102808 w 1102809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809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773043" y="0"/>
                    </a:lnTo>
                    <a:cubicBezTo>
                      <a:pt x="955168" y="0"/>
                      <a:pt x="1102809" y="147641"/>
                      <a:pt x="1102809" y="329766"/>
                    </a:cubicBezTo>
                    <a:cubicBezTo>
                      <a:pt x="1102809" y="439688"/>
                      <a:pt x="1102808" y="549609"/>
                      <a:pt x="1102808" y="659531"/>
                    </a:cubicBezTo>
                    <a:lnTo>
                      <a:pt x="1102808" y="659531"/>
                    </a:lnTo>
                  </a:path>
                </a:pathLst>
              </a:custGeom>
              <a:solidFill>
                <a:srgbClr val="FF7C8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518" name="直線コネクタ 517">
                <a:extLst>
                  <a:ext uri="{FF2B5EF4-FFF2-40B4-BE49-F238E27FC236}">
                    <a16:creationId xmlns:a16="http://schemas.microsoft.com/office/drawing/2014/main" id="{A55D79ED-8328-61EE-3C38-AC1A80A0809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410047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noFill/>
                <a:round/>
                <a:headEnd/>
                <a:tailEnd/>
              </a:ln>
              <a:effectLst/>
            </p:spPr>
          </p:cxnSp>
          <p:cxnSp>
            <p:nvCxnSpPr>
              <p:cNvPr id="519" name="直線コネクタ 518">
                <a:extLst>
                  <a:ext uri="{FF2B5EF4-FFF2-40B4-BE49-F238E27FC236}">
                    <a16:creationId xmlns:a16="http://schemas.microsoft.com/office/drawing/2014/main" id="{D06008EF-2C0F-1D33-79A1-67FE94AA10B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519459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noFill/>
                <a:round/>
                <a:headEnd/>
                <a:tailEnd/>
              </a:ln>
              <a:effectLst/>
            </p:spPr>
          </p:cxnSp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B3656CC0-8E60-D46D-4E7F-858912574179}"/>
                  </a:ext>
                </a:extLst>
              </p:cNvPr>
              <p:cNvGrpSpPr/>
              <p:nvPr/>
            </p:nvGrpSpPr>
            <p:grpSpPr>
              <a:xfrm>
                <a:off x="1306734" y="825987"/>
                <a:ext cx="1331771" cy="1575174"/>
                <a:chOff x="1306734" y="908289"/>
                <a:chExt cx="1331771" cy="1575174"/>
              </a:xfrm>
            </p:grpSpPr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A6F21409-67BD-6485-46EA-B7F23CFCB42A}"/>
                    </a:ext>
                  </a:extLst>
                </p:cNvPr>
                <p:cNvSpPr/>
                <p:nvPr/>
              </p:nvSpPr>
              <p:spPr bwMode="auto">
                <a:xfrm>
                  <a:off x="1318673" y="908289"/>
                  <a:ext cx="1304973" cy="139103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54" name="グループ化 553">
                  <a:extLst>
                    <a:ext uri="{FF2B5EF4-FFF2-40B4-BE49-F238E27FC236}">
                      <a16:creationId xmlns:a16="http://schemas.microsoft.com/office/drawing/2014/main" id="{9CAA4958-9A4C-17C7-B300-1561EACC47EC}"/>
                    </a:ext>
                  </a:extLst>
                </p:cNvPr>
                <p:cNvGrpSpPr/>
                <p:nvPr/>
              </p:nvGrpSpPr>
              <p:grpSpPr>
                <a:xfrm>
                  <a:off x="1306734" y="105840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559" name="グループ化 558">
                    <a:extLst>
                      <a:ext uri="{FF2B5EF4-FFF2-40B4-BE49-F238E27FC236}">
                        <a16:creationId xmlns:a16="http://schemas.microsoft.com/office/drawing/2014/main" id="{ECC3C11D-0C97-BC78-AFF6-79A308A3821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569" name="楕円 568">
                      <a:extLst>
                        <a:ext uri="{FF2B5EF4-FFF2-40B4-BE49-F238E27FC236}">
                          <a16:creationId xmlns:a16="http://schemas.microsoft.com/office/drawing/2014/main" id="{1EBA4508-3DA4-B014-69D6-BEBE2FD82F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0" name="楕円 569">
                      <a:extLst>
                        <a:ext uri="{FF2B5EF4-FFF2-40B4-BE49-F238E27FC236}">
                          <a16:creationId xmlns:a16="http://schemas.microsoft.com/office/drawing/2014/main" id="{26D26914-4BC5-1FCF-DCA5-815A8B6F45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60" name="グループ化 559">
                    <a:extLst>
                      <a:ext uri="{FF2B5EF4-FFF2-40B4-BE49-F238E27FC236}">
                        <a16:creationId xmlns:a16="http://schemas.microsoft.com/office/drawing/2014/main" id="{1A0653B7-B259-2904-5191-AF2547FD263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567" name="楕円 566">
                      <a:extLst>
                        <a:ext uri="{FF2B5EF4-FFF2-40B4-BE49-F238E27FC236}">
                          <a16:creationId xmlns:a16="http://schemas.microsoft.com/office/drawing/2014/main" id="{F90FD9DE-CA82-839D-B10A-AA94DE7FD1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8" name="楕円 567">
                      <a:extLst>
                        <a:ext uri="{FF2B5EF4-FFF2-40B4-BE49-F238E27FC236}">
                          <a16:creationId xmlns:a16="http://schemas.microsoft.com/office/drawing/2014/main" id="{6B68BE52-675D-0248-AB31-67292F5E4A6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61" name="台形 560">
                    <a:extLst>
                      <a:ext uri="{FF2B5EF4-FFF2-40B4-BE49-F238E27FC236}">
                        <a16:creationId xmlns:a16="http://schemas.microsoft.com/office/drawing/2014/main" id="{E08CC7ED-794E-5D85-6D21-C1622DD93C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楕円 561">
                    <a:extLst>
                      <a:ext uri="{FF2B5EF4-FFF2-40B4-BE49-F238E27FC236}">
                        <a16:creationId xmlns:a16="http://schemas.microsoft.com/office/drawing/2014/main" id="{DD72357F-FAFA-F161-CC16-9E2DEF47AA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楕円 562">
                    <a:extLst>
                      <a:ext uri="{FF2B5EF4-FFF2-40B4-BE49-F238E27FC236}">
                        <a16:creationId xmlns:a16="http://schemas.microsoft.com/office/drawing/2014/main" id="{3128A200-78DC-EC3C-F0CC-523434E09A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BEDAA764-EAEB-2AB3-47BA-49C66FA355A7}"/>
                    </a:ext>
                  </a:extLst>
                </p:cNvPr>
                <p:cNvSpPr/>
                <p:nvPr/>
              </p:nvSpPr>
              <p:spPr bwMode="auto">
                <a:xfrm flipH="1">
                  <a:off x="1425018" y="1043245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6" name="二等辺三角形 16">
                  <a:extLst>
                    <a:ext uri="{FF2B5EF4-FFF2-40B4-BE49-F238E27FC236}">
                      <a16:creationId xmlns:a16="http://schemas.microsoft.com/office/drawing/2014/main" id="{5857DD86-30AB-A2FB-2D67-772E8D7F0D92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1857234" y="2004824"/>
                  <a:ext cx="213900" cy="81790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7" name="四角形: 角を丸くする 556">
                  <a:extLst>
                    <a:ext uri="{FF2B5EF4-FFF2-40B4-BE49-F238E27FC236}">
                      <a16:creationId xmlns:a16="http://schemas.microsoft.com/office/drawing/2014/main" id="{98647E08-4ACC-D19C-B345-AFE75CBE226F}"/>
                    </a:ext>
                  </a:extLst>
                </p:cNvPr>
                <p:cNvSpPr/>
                <p:nvPr/>
              </p:nvSpPr>
              <p:spPr bwMode="auto">
                <a:xfrm>
                  <a:off x="1618008" y="1574533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四角形: 角を丸くする 557">
                  <a:extLst>
                    <a:ext uri="{FF2B5EF4-FFF2-40B4-BE49-F238E27FC236}">
                      <a16:creationId xmlns:a16="http://schemas.microsoft.com/office/drawing/2014/main" id="{6FB6563D-38B3-1B9C-E213-CEE1745FD8EE}"/>
                    </a:ext>
                  </a:extLst>
                </p:cNvPr>
                <p:cNvSpPr/>
                <p:nvPr/>
              </p:nvSpPr>
              <p:spPr bwMode="auto">
                <a:xfrm>
                  <a:off x="2190630" y="1574533"/>
                  <a:ext cx="114381" cy="21789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1" name="四角形: 上の 2 つの角を丸める 142">
                <a:extLst>
                  <a:ext uri="{FF2B5EF4-FFF2-40B4-BE49-F238E27FC236}">
                    <a16:creationId xmlns:a16="http://schemas.microsoft.com/office/drawing/2014/main" id="{9A61C6BE-9221-E47B-8B41-D6DD47D5E6C0}"/>
                  </a:ext>
                </a:extLst>
              </p:cNvPr>
              <p:cNvSpPr/>
              <p:nvPr/>
            </p:nvSpPr>
            <p:spPr bwMode="auto">
              <a:xfrm rot="2051111">
                <a:off x="1218736" y="2463233"/>
                <a:ext cx="331002" cy="742128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31002 w 331002"/>
                  <a:gd name="connsiteY0" fmla="*/ 356504 h 670099"/>
                  <a:gd name="connsiteX1" fmla="*/ 152417 w 331002"/>
                  <a:gd name="connsiteY1" fmla="*/ 670099 h 670099"/>
                  <a:gd name="connsiteX2" fmla="*/ 152417 w 331002"/>
                  <a:gd name="connsiteY2" fmla="*/ 670099 h 670099"/>
                  <a:gd name="connsiteX3" fmla="*/ 0 w 331002"/>
                  <a:gd name="connsiteY3" fmla="*/ 517682 h 670099"/>
                  <a:gd name="connsiteX4" fmla="*/ 20280 w 331002"/>
                  <a:gd name="connsiteY4" fmla="*/ 0 h 670099"/>
                  <a:gd name="connsiteX0" fmla="*/ 331002 w 331002"/>
                  <a:gd name="connsiteY0" fmla="*/ 340034 h 653629"/>
                  <a:gd name="connsiteX1" fmla="*/ 152417 w 331002"/>
                  <a:gd name="connsiteY1" fmla="*/ 653629 h 653629"/>
                  <a:gd name="connsiteX2" fmla="*/ 152417 w 331002"/>
                  <a:gd name="connsiteY2" fmla="*/ 653629 h 653629"/>
                  <a:gd name="connsiteX3" fmla="*/ 0 w 331002"/>
                  <a:gd name="connsiteY3" fmla="*/ 501212 h 653629"/>
                  <a:gd name="connsiteX4" fmla="*/ 9873 w 331002"/>
                  <a:gd name="connsiteY4" fmla="*/ 0 h 653629"/>
                  <a:gd name="connsiteX0" fmla="*/ 331002 w 331002"/>
                  <a:gd name="connsiteY0" fmla="*/ 344152 h 657747"/>
                  <a:gd name="connsiteX1" fmla="*/ 152417 w 331002"/>
                  <a:gd name="connsiteY1" fmla="*/ 657747 h 657747"/>
                  <a:gd name="connsiteX2" fmla="*/ 152417 w 331002"/>
                  <a:gd name="connsiteY2" fmla="*/ 657747 h 657747"/>
                  <a:gd name="connsiteX3" fmla="*/ 0 w 331002"/>
                  <a:gd name="connsiteY3" fmla="*/ 505330 h 657747"/>
                  <a:gd name="connsiteX4" fmla="*/ 12475 w 331002"/>
                  <a:gd name="connsiteY4" fmla="*/ 0 h 657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002" h="657747">
                    <a:moveTo>
                      <a:pt x="331002" y="344152"/>
                    </a:moveTo>
                    <a:cubicBezTo>
                      <a:pt x="331002" y="428330"/>
                      <a:pt x="236595" y="657747"/>
                      <a:pt x="152417" y="657747"/>
                    </a:cubicBezTo>
                    <a:lnTo>
                      <a:pt x="152417" y="657747"/>
                    </a:lnTo>
                    <a:cubicBezTo>
                      <a:pt x="68239" y="657747"/>
                      <a:pt x="0" y="589508"/>
                      <a:pt x="0" y="505330"/>
                    </a:cubicBezTo>
                    <a:lnTo>
                      <a:pt x="12475" y="0"/>
                    </a:lnTo>
                  </a:path>
                </a:pathLst>
              </a:custGeom>
              <a:solidFill>
                <a:srgbClr val="FF7C80"/>
              </a:solidFill>
              <a:ln w="19050" cap="rnd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四角形: 角を丸くする 521">
                <a:extLst>
                  <a:ext uri="{FF2B5EF4-FFF2-40B4-BE49-F238E27FC236}">
                    <a16:creationId xmlns:a16="http://schemas.microsoft.com/office/drawing/2014/main" id="{5888DF71-E2DF-7C0D-7FB5-2051308C5674}"/>
                  </a:ext>
                </a:extLst>
              </p:cNvPr>
              <p:cNvSpPr/>
              <p:nvPr/>
            </p:nvSpPr>
            <p:spPr>
              <a:xfrm rot="18900000">
                <a:off x="1026190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3" name="四角形: 上の 2 つの角を丸める 142">
                <a:extLst>
                  <a:ext uri="{FF2B5EF4-FFF2-40B4-BE49-F238E27FC236}">
                    <a16:creationId xmlns:a16="http://schemas.microsoft.com/office/drawing/2014/main" id="{FE6B555B-C247-9895-168A-B71744DE3BBE}"/>
                  </a:ext>
                </a:extLst>
              </p:cNvPr>
              <p:cNvSpPr/>
              <p:nvPr/>
            </p:nvSpPr>
            <p:spPr bwMode="auto">
              <a:xfrm rot="19262789" flipH="1">
                <a:off x="2399385" y="2439703"/>
                <a:ext cx="359725" cy="808813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  <a:gd name="connsiteX0" fmla="*/ 359725 w 359725"/>
                  <a:gd name="connsiteY0" fmla="*/ 315613 h 670099"/>
                  <a:gd name="connsiteX1" fmla="*/ 152417 w 359725"/>
                  <a:gd name="connsiteY1" fmla="*/ 670099 h 670099"/>
                  <a:gd name="connsiteX2" fmla="*/ 152417 w 359725"/>
                  <a:gd name="connsiteY2" fmla="*/ 670099 h 670099"/>
                  <a:gd name="connsiteX3" fmla="*/ 0 w 359725"/>
                  <a:gd name="connsiteY3" fmla="*/ 517682 h 670099"/>
                  <a:gd name="connsiteX4" fmla="*/ 20280 w 359725"/>
                  <a:gd name="connsiteY4" fmla="*/ 0 h 670099"/>
                  <a:gd name="connsiteX0" fmla="*/ 359725 w 359725"/>
                  <a:gd name="connsiteY0" fmla="*/ 312868 h 667354"/>
                  <a:gd name="connsiteX1" fmla="*/ 152417 w 359725"/>
                  <a:gd name="connsiteY1" fmla="*/ 667354 h 667354"/>
                  <a:gd name="connsiteX2" fmla="*/ 152417 w 359725"/>
                  <a:gd name="connsiteY2" fmla="*/ 667354 h 667354"/>
                  <a:gd name="connsiteX3" fmla="*/ 0 w 359725"/>
                  <a:gd name="connsiteY3" fmla="*/ 514937 h 667354"/>
                  <a:gd name="connsiteX4" fmla="*/ 19925 w 359725"/>
                  <a:gd name="connsiteY4" fmla="*/ 0 h 667354"/>
                  <a:gd name="connsiteX0" fmla="*/ 359725 w 359725"/>
                  <a:gd name="connsiteY0" fmla="*/ 308604 h 663090"/>
                  <a:gd name="connsiteX1" fmla="*/ 152417 w 359725"/>
                  <a:gd name="connsiteY1" fmla="*/ 663090 h 663090"/>
                  <a:gd name="connsiteX2" fmla="*/ 152417 w 359725"/>
                  <a:gd name="connsiteY2" fmla="*/ 663090 h 663090"/>
                  <a:gd name="connsiteX3" fmla="*/ 0 w 359725"/>
                  <a:gd name="connsiteY3" fmla="*/ 510673 h 663090"/>
                  <a:gd name="connsiteX4" fmla="*/ 21068 w 359725"/>
                  <a:gd name="connsiteY4" fmla="*/ 0 h 663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725" h="663090">
                    <a:moveTo>
                      <a:pt x="359725" y="308604"/>
                    </a:moveTo>
                    <a:cubicBezTo>
                      <a:pt x="359725" y="392782"/>
                      <a:pt x="236595" y="663090"/>
                      <a:pt x="152417" y="663090"/>
                    </a:cubicBezTo>
                    <a:lnTo>
                      <a:pt x="152417" y="663090"/>
                    </a:lnTo>
                    <a:cubicBezTo>
                      <a:pt x="68239" y="663090"/>
                      <a:pt x="0" y="594851"/>
                      <a:pt x="0" y="510673"/>
                    </a:cubicBezTo>
                    <a:lnTo>
                      <a:pt x="21068" y="0"/>
                    </a:lnTo>
                  </a:path>
                </a:pathLst>
              </a:custGeom>
              <a:solidFill>
                <a:srgbClr val="FF7C80"/>
              </a:solidFill>
              <a:ln w="19050" cap="rnd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四角形: 角を丸くする 541">
                <a:extLst>
                  <a:ext uri="{FF2B5EF4-FFF2-40B4-BE49-F238E27FC236}">
                    <a16:creationId xmlns:a16="http://schemas.microsoft.com/office/drawing/2014/main" id="{3363DBE7-EC4B-7F7C-F2B0-0739DE676EE8}"/>
                  </a:ext>
                </a:extLst>
              </p:cNvPr>
              <p:cNvSpPr/>
              <p:nvPr/>
            </p:nvSpPr>
            <p:spPr>
              <a:xfrm rot="2700000" flipH="1">
                <a:off x="2715138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33FB6520-0C2D-4AC8-E8D4-60BF9E93A6A4}"/>
                  </a:ext>
                </a:extLst>
              </p:cNvPr>
              <p:cNvSpPr/>
              <p:nvPr/>
            </p:nvSpPr>
            <p:spPr bwMode="auto">
              <a:xfrm>
                <a:off x="1755125" y="2258023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41" name="グループ化 840">
              <a:extLst>
                <a:ext uri="{FF2B5EF4-FFF2-40B4-BE49-F238E27FC236}">
                  <a16:creationId xmlns:a16="http://schemas.microsoft.com/office/drawing/2014/main" id="{26AAA262-6CF1-C109-D8BC-00AB3CBE77D5}"/>
                </a:ext>
              </a:extLst>
            </p:cNvPr>
            <p:cNvGrpSpPr/>
            <p:nvPr/>
          </p:nvGrpSpPr>
          <p:grpSpPr>
            <a:xfrm>
              <a:off x="4116470" y="2909866"/>
              <a:ext cx="1777420" cy="682684"/>
              <a:chOff x="2536130" y="4510553"/>
              <a:chExt cx="1777420" cy="682684"/>
            </a:xfrm>
          </p:grpSpPr>
          <p:grpSp>
            <p:nvGrpSpPr>
              <p:cNvPr id="858" name="グループ化 857">
                <a:extLst>
                  <a:ext uri="{FF2B5EF4-FFF2-40B4-BE49-F238E27FC236}">
                    <a16:creationId xmlns:a16="http://schemas.microsoft.com/office/drawing/2014/main" id="{2C5BE653-1F8C-37E3-B6EA-C87C42C1A43D}"/>
                  </a:ext>
                </a:extLst>
              </p:cNvPr>
              <p:cNvGrpSpPr/>
              <p:nvPr/>
            </p:nvGrpSpPr>
            <p:grpSpPr>
              <a:xfrm>
                <a:off x="2536130" y="4510553"/>
                <a:ext cx="1777420" cy="682684"/>
                <a:chOff x="4299838" y="4436931"/>
                <a:chExt cx="1904880" cy="731640"/>
              </a:xfrm>
            </p:grpSpPr>
            <p:grpSp>
              <p:nvGrpSpPr>
                <p:cNvPr id="862" name="グループ化 861">
                  <a:extLst>
                    <a:ext uri="{FF2B5EF4-FFF2-40B4-BE49-F238E27FC236}">
                      <a16:creationId xmlns:a16="http://schemas.microsoft.com/office/drawing/2014/main" id="{F931E07D-34D8-3B2A-AB0C-AFEFD4B90E32}"/>
                    </a:ext>
                  </a:extLst>
                </p:cNvPr>
                <p:cNvGrpSpPr/>
                <p:nvPr/>
              </p:nvGrpSpPr>
              <p:grpSpPr>
                <a:xfrm>
                  <a:off x="4299838" y="4481772"/>
                  <a:ext cx="1904880" cy="686799"/>
                  <a:chOff x="4299838" y="4481772"/>
                  <a:chExt cx="1904880" cy="686799"/>
                </a:xfrm>
              </p:grpSpPr>
              <p:sp>
                <p:nvSpPr>
                  <p:cNvPr id="891" name="フリーフォーム: 図形 890">
                    <a:extLst>
                      <a:ext uri="{FF2B5EF4-FFF2-40B4-BE49-F238E27FC236}">
                        <a16:creationId xmlns:a16="http://schemas.microsoft.com/office/drawing/2014/main" id="{6A6DD931-C0B8-3C4C-EB6D-4EC4789EFABF}"/>
                      </a:ext>
                    </a:extLst>
                  </p:cNvPr>
                  <p:cNvSpPr/>
                  <p:nvPr/>
                </p:nvSpPr>
                <p:spPr>
                  <a:xfrm>
                    <a:off x="4338639" y="5034879"/>
                    <a:ext cx="1827278" cy="133692"/>
                  </a:xfrm>
                  <a:custGeom>
                    <a:avLst/>
                    <a:gdLst>
                      <a:gd name="connsiteX0" fmla="*/ 20507 w 1840679"/>
                      <a:gd name="connsiteY0" fmla="*/ 0 h 133692"/>
                      <a:gd name="connsiteX1" fmla="*/ 1820173 w 1840679"/>
                      <a:gd name="connsiteY1" fmla="*/ 0 h 133692"/>
                      <a:gd name="connsiteX2" fmla="*/ 1840679 w 1840679"/>
                      <a:gd name="connsiteY2" fmla="*/ 54836 h 133692"/>
                      <a:gd name="connsiteX3" fmla="*/ 1840679 w 1840679"/>
                      <a:gd name="connsiteY3" fmla="*/ 88173 h 133692"/>
                      <a:gd name="connsiteX4" fmla="*/ 1754898 w 1840679"/>
                      <a:gd name="connsiteY4" fmla="*/ 133692 h 133692"/>
                      <a:gd name="connsiteX5" fmla="*/ 85781 w 1840679"/>
                      <a:gd name="connsiteY5" fmla="*/ 133692 h 133692"/>
                      <a:gd name="connsiteX6" fmla="*/ 0 w 1840679"/>
                      <a:gd name="connsiteY6" fmla="*/ 88173 h 133692"/>
                      <a:gd name="connsiteX7" fmla="*/ 0 w 1840679"/>
                      <a:gd name="connsiteY7" fmla="*/ 54836 h 133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40679" h="133692">
                        <a:moveTo>
                          <a:pt x="20507" y="0"/>
                        </a:moveTo>
                        <a:lnTo>
                          <a:pt x="1820173" y="0"/>
                        </a:lnTo>
                        <a:lnTo>
                          <a:pt x="1840679" y="54836"/>
                        </a:lnTo>
                        <a:lnTo>
                          <a:pt x="1840679" y="88173"/>
                        </a:lnTo>
                        <a:cubicBezTo>
                          <a:pt x="1840679" y="113313"/>
                          <a:pt x="1802274" y="133692"/>
                          <a:pt x="1754898" y="133692"/>
                        </a:cubicBezTo>
                        <a:lnTo>
                          <a:pt x="85781" y="133692"/>
                        </a:lnTo>
                        <a:cubicBezTo>
                          <a:pt x="38406" y="133692"/>
                          <a:pt x="0" y="113313"/>
                          <a:pt x="0" y="88173"/>
                        </a:cubicBezTo>
                        <a:lnTo>
                          <a:pt x="0" y="54836"/>
                        </a:ln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2" name="フリーフォーム: 図形 891">
                    <a:extLst>
                      <a:ext uri="{FF2B5EF4-FFF2-40B4-BE49-F238E27FC236}">
                        <a16:creationId xmlns:a16="http://schemas.microsoft.com/office/drawing/2014/main" id="{86B4B63B-0208-8E9E-2289-230C03C9632E}"/>
                      </a:ext>
                    </a:extLst>
                  </p:cNvPr>
                  <p:cNvSpPr/>
                  <p:nvPr/>
                </p:nvSpPr>
                <p:spPr>
                  <a:xfrm>
                    <a:off x="4299838" y="4481772"/>
                    <a:ext cx="1904880" cy="634671"/>
                  </a:xfrm>
                  <a:custGeom>
                    <a:avLst/>
                    <a:gdLst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1924177 w 4452959"/>
                      <a:gd name="connsiteY11" fmla="*/ 2592287 h 2592287"/>
                      <a:gd name="connsiteX12" fmla="*/ 207521 w 4452959"/>
                      <a:gd name="connsiteY12" fmla="*/ 2592287 h 2592287"/>
                      <a:gd name="connsiteX13" fmla="*/ 0 w 4452959"/>
                      <a:gd name="connsiteY13" fmla="*/ 2384766 h 2592287"/>
                      <a:gd name="connsiteX14" fmla="*/ 432048 w 4452959"/>
                      <a:gd name="connsiteY14" fmla="*/ 207520 h 2592287"/>
                      <a:gd name="connsiteX15" fmla="*/ 639568 w 4452959"/>
                      <a:gd name="connsiteY15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207521 w 4452959"/>
                      <a:gd name="connsiteY11" fmla="*/ 2592287 h 2592287"/>
                      <a:gd name="connsiteX12" fmla="*/ 0 w 4452959"/>
                      <a:gd name="connsiteY12" fmla="*/ 2384766 h 2592287"/>
                      <a:gd name="connsiteX13" fmla="*/ 432048 w 4452959"/>
                      <a:gd name="connsiteY13" fmla="*/ 207520 h 2592287"/>
                      <a:gd name="connsiteX14" fmla="*/ 639568 w 4452959"/>
                      <a:gd name="connsiteY14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07521 w 4452959"/>
                      <a:gd name="connsiteY10" fmla="*/ 2592287 h 2592287"/>
                      <a:gd name="connsiteX11" fmla="*/ 0 w 4452959"/>
                      <a:gd name="connsiteY11" fmla="*/ 2384766 h 2592287"/>
                      <a:gd name="connsiteX12" fmla="*/ 432048 w 4452959"/>
                      <a:gd name="connsiteY12" fmla="*/ 207520 h 2592287"/>
                      <a:gd name="connsiteX13" fmla="*/ 639568 w 4452959"/>
                      <a:gd name="connsiteY13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75448 w 4452959"/>
                      <a:gd name="connsiteY3" fmla="*/ 16308 h 2592287"/>
                      <a:gd name="connsiteX4" fmla="*/ 2356224 w 4452959"/>
                      <a:gd name="connsiteY4" fmla="*/ 0 h 2592287"/>
                      <a:gd name="connsiteX5" fmla="*/ 3813390 w 4452959"/>
                      <a:gd name="connsiteY5" fmla="*/ 0 h 2592287"/>
                      <a:gd name="connsiteX6" fmla="*/ 4020911 w 4452959"/>
                      <a:gd name="connsiteY6" fmla="*/ 207520 h 2592287"/>
                      <a:gd name="connsiteX7" fmla="*/ 4452959 w 4452959"/>
                      <a:gd name="connsiteY7" fmla="*/ 2384766 h 2592287"/>
                      <a:gd name="connsiteX8" fmla="*/ 4245438 w 4452959"/>
                      <a:gd name="connsiteY8" fmla="*/ 2592287 h 2592287"/>
                      <a:gd name="connsiteX9" fmla="*/ 207521 w 4452959"/>
                      <a:gd name="connsiteY9" fmla="*/ 2592287 h 2592287"/>
                      <a:gd name="connsiteX10" fmla="*/ 0 w 4452959"/>
                      <a:gd name="connsiteY10" fmla="*/ 2384766 h 2592287"/>
                      <a:gd name="connsiteX11" fmla="*/ 432048 w 4452959"/>
                      <a:gd name="connsiteY11" fmla="*/ 207520 h 2592287"/>
                      <a:gd name="connsiteX12" fmla="*/ 639568 w 4452959"/>
                      <a:gd name="connsiteY12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356224 w 4452959"/>
                      <a:gd name="connsiteY3" fmla="*/ 0 h 2592287"/>
                      <a:gd name="connsiteX4" fmla="*/ 3813390 w 4452959"/>
                      <a:gd name="connsiteY4" fmla="*/ 0 h 2592287"/>
                      <a:gd name="connsiteX5" fmla="*/ 4020911 w 4452959"/>
                      <a:gd name="connsiteY5" fmla="*/ 207520 h 2592287"/>
                      <a:gd name="connsiteX6" fmla="*/ 4452959 w 4452959"/>
                      <a:gd name="connsiteY6" fmla="*/ 2384766 h 2592287"/>
                      <a:gd name="connsiteX7" fmla="*/ 4245438 w 4452959"/>
                      <a:gd name="connsiteY7" fmla="*/ 2592287 h 2592287"/>
                      <a:gd name="connsiteX8" fmla="*/ 207521 w 4452959"/>
                      <a:gd name="connsiteY8" fmla="*/ 2592287 h 2592287"/>
                      <a:gd name="connsiteX9" fmla="*/ 0 w 4452959"/>
                      <a:gd name="connsiteY9" fmla="*/ 2384766 h 2592287"/>
                      <a:gd name="connsiteX10" fmla="*/ 432048 w 4452959"/>
                      <a:gd name="connsiteY10" fmla="*/ 207520 h 2592287"/>
                      <a:gd name="connsiteX11" fmla="*/ 639568 w 4452959"/>
                      <a:gd name="connsiteY11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356224 w 4452959"/>
                      <a:gd name="connsiteY2" fmla="*/ 0 h 2592287"/>
                      <a:gd name="connsiteX3" fmla="*/ 3813390 w 4452959"/>
                      <a:gd name="connsiteY3" fmla="*/ 0 h 2592287"/>
                      <a:gd name="connsiteX4" fmla="*/ 4020911 w 4452959"/>
                      <a:gd name="connsiteY4" fmla="*/ 207520 h 2592287"/>
                      <a:gd name="connsiteX5" fmla="*/ 4452959 w 4452959"/>
                      <a:gd name="connsiteY5" fmla="*/ 2384766 h 2592287"/>
                      <a:gd name="connsiteX6" fmla="*/ 4245438 w 4452959"/>
                      <a:gd name="connsiteY6" fmla="*/ 2592287 h 2592287"/>
                      <a:gd name="connsiteX7" fmla="*/ 207521 w 4452959"/>
                      <a:gd name="connsiteY7" fmla="*/ 2592287 h 2592287"/>
                      <a:gd name="connsiteX8" fmla="*/ 0 w 4452959"/>
                      <a:gd name="connsiteY8" fmla="*/ 2384766 h 2592287"/>
                      <a:gd name="connsiteX9" fmla="*/ 432048 w 4452959"/>
                      <a:gd name="connsiteY9" fmla="*/ 207520 h 2592287"/>
                      <a:gd name="connsiteX10" fmla="*/ 639568 w 4452959"/>
                      <a:gd name="connsiteY10" fmla="*/ 0 h 2592287"/>
                      <a:gd name="connsiteX0" fmla="*/ 639568 w 4452959"/>
                      <a:gd name="connsiteY0" fmla="*/ 0 h 2592287"/>
                      <a:gd name="connsiteX1" fmla="*/ 2356224 w 4452959"/>
                      <a:gd name="connsiteY1" fmla="*/ 0 h 2592287"/>
                      <a:gd name="connsiteX2" fmla="*/ 3813390 w 4452959"/>
                      <a:gd name="connsiteY2" fmla="*/ 0 h 2592287"/>
                      <a:gd name="connsiteX3" fmla="*/ 4020911 w 4452959"/>
                      <a:gd name="connsiteY3" fmla="*/ 207520 h 2592287"/>
                      <a:gd name="connsiteX4" fmla="*/ 4452959 w 4452959"/>
                      <a:gd name="connsiteY4" fmla="*/ 2384766 h 2592287"/>
                      <a:gd name="connsiteX5" fmla="*/ 4245438 w 4452959"/>
                      <a:gd name="connsiteY5" fmla="*/ 2592287 h 2592287"/>
                      <a:gd name="connsiteX6" fmla="*/ 207521 w 4452959"/>
                      <a:gd name="connsiteY6" fmla="*/ 2592287 h 2592287"/>
                      <a:gd name="connsiteX7" fmla="*/ 0 w 4452959"/>
                      <a:gd name="connsiteY7" fmla="*/ 2384766 h 2592287"/>
                      <a:gd name="connsiteX8" fmla="*/ 432048 w 4452959"/>
                      <a:gd name="connsiteY8" fmla="*/ 207520 h 2592287"/>
                      <a:gd name="connsiteX9" fmla="*/ 639568 w 4452959"/>
                      <a:gd name="connsiteY9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32048 w 4452959"/>
                      <a:gd name="connsiteY7" fmla="*/ 207520 h 2592287"/>
                      <a:gd name="connsiteX8" fmla="*/ 639568 w 4452959"/>
                      <a:gd name="connsiteY8" fmla="*/ 0 h 2592287"/>
                      <a:gd name="connsiteX0" fmla="*/ 646479 w 4459870"/>
                      <a:gd name="connsiteY0" fmla="*/ 0 h 2592287"/>
                      <a:gd name="connsiteX1" fmla="*/ 3820301 w 4459870"/>
                      <a:gd name="connsiteY1" fmla="*/ 0 h 2592287"/>
                      <a:gd name="connsiteX2" fmla="*/ 4027822 w 4459870"/>
                      <a:gd name="connsiteY2" fmla="*/ 207520 h 2592287"/>
                      <a:gd name="connsiteX3" fmla="*/ 4459870 w 4459870"/>
                      <a:gd name="connsiteY3" fmla="*/ 2384766 h 2592287"/>
                      <a:gd name="connsiteX4" fmla="*/ 4252349 w 4459870"/>
                      <a:gd name="connsiteY4" fmla="*/ 2592287 h 2592287"/>
                      <a:gd name="connsiteX5" fmla="*/ 214432 w 4459870"/>
                      <a:gd name="connsiteY5" fmla="*/ 2592287 h 2592287"/>
                      <a:gd name="connsiteX6" fmla="*/ 6911 w 4459870"/>
                      <a:gd name="connsiteY6" fmla="*/ 2384766 h 2592287"/>
                      <a:gd name="connsiteX7" fmla="*/ 438959 w 4459870"/>
                      <a:gd name="connsiteY7" fmla="*/ 207520 h 2592287"/>
                      <a:gd name="connsiteX8" fmla="*/ 646479 w 4459870"/>
                      <a:gd name="connsiteY8" fmla="*/ 0 h 2592287"/>
                      <a:gd name="connsiteX0" fmla="*/ 646479 w 4465275"/>
                      <a:gd name="connsiteY0" fmla="*/ 0 h 2592287"/>
                      <a:gd name="connsiteX1" fmla="*/ 3820301 w 4465275"/>
                      <a:gd name="connsiteY1" fmla="*/ 0 h 2592287"/>
                      <a:gd name="connsiteX2" fmla="*/ 4027822 w 4465275"/>
                      <a:gd name="connsiteY2" fmla="*/ 207520 h 2592287"/>
                      <a:gd name="connsiteX3" fmla="*/ 4459870 w 4465275"/>
                      <a:gd name="connsiteY3" fmla="*/ 2384766 h 2592287"/>
                      <a:gd name="connsiteX4" fmla="*/ 4252349 w 4465275"/>
                      <a:gd name="connsiteY4" fmla="*/ 2592287 h 2592287"/>
                      <a:gd name="connsiteX5" fmla="*/ 214432 w 4465275"/>
                      <a:gd name="connsiteY5" fmla="*/ 2592287 h 2592287"/>
                      <a:gd name="connsiteX6" fmla="*/ 6911 w 4465275"/>
                      <a:gd name="connsiteY6" fmla="*/ 2384766 h 2592287"/>
                      <a:gd name="connsiteX7" fmla="*/ 438959 w 4465275"/>
                      <a:gd name="connsiteY7" fmla="*/ 207520 h 2592287"/>
                      <a:gd name="connsiteX8" fmla="*/ 646479 w 4465275"/>
                      <a:gd name="connsiteY8" fmla="*/ 0 h 2592287"/>
                      <a:gd name="connsiteX0" fmla="*/ 635893 w 4454689"/>
                      <a:gd name="connsiteY0" fmla="*/ 0 h 2592287"/>
                      <a:gd name="connsiteX1" fmla="*/ 3809715 w 4454689"/>
                      <a:gd name="connsiteY1" fmla="*/ 0 h 2592287"/>
                      <a:gd name="connsiteX2" fmla="*/ 4017236 w 4454689"/>
                      <a:gd name="connsiteY2" fmla="*/ 207520 h 2592287"/>
                      <a:gd name="connsiteX3" fmla="*/ 4449284 w 4454689"/>
                      <a:gd name="connsiteY3" fmla="*/ 2384766 h 2592287"/>
                      <a:gd name="connsiteX4" fmla="*/ 4241763 w 4454689"/>
                      <a:gd name="connsiteY4" fmla="*/ 2592287 h 2592287"/>
                      <a:gd name="connsiteX5" fmla="*/ 203846 w 4454689"/>
                      <a:gd name="connsiteY5" fmla="*/ 2592287 h 2592287"/>
                      <a:gd name="connsiteX6" fmla="*/ 7397 w 4454689"/>
                      <a:gd name="connsiteY6" fmla="*/ 2248600 h 2592287"/>
                      <a:gd name="connsiteX7" fmla="*/ 428373 w 4454689"/>
                      <a:gd name="connsiteY7" fmla="*/ 207520 h 2592287"/>
                      <a:gd name="connsiteX8" fmla="*/ 635893 w 4454689"/>
                      <a:gd name="connsiteY8" fmla="*/ 0 h 2592287"/>
                      <a:gd name="connsiteX0" fmla="*/ 635893 w 4428144"/>
                      <a:gd name="connsiteY0" fmla="*/ 0 h 2592287"/>
                      <a:gd name="connsiteX1" fmla="*/ 3809715 w 4428144"/>
                      <a:gd name="connsiteY1" fmla="*/ 0 h 2592287"/>
                      <a:gd name="connsiteX2" fmla="*/ 4017236 w 4428144"/>
                      <a:gd name="connsiteY2" fmla="*/ 207520 h 2592287"/>
                      <a:gd name="connsiteX3" fmla="*/ 4421607 w 4428144"/>
                      <a:gd name="connsiteY3" fmla="*/ 2258329 h 2592287"/>
                      <a:gd name="connsiteX4" fmla="*/ 4241763 w 4428144"/>
                      <a:gd name="connsiteY4" fmla="*/ 2592287 h 2592287"/>
                      <a:gd name="connsiteX5" fmla="*/ 203846 w 4428144"/>
                      <a:gd name="connsiteY5" fmla="*/ 2592287 h 2592287"/>
                      <a:gd name="connsiteX6" fmla="*/ 7397 w 4428144"/>
                      <a:gd name="connsiteY6" fmla="*/ 2248600 h 2592287"/>
                      <a:gd name="connsiteX7" fmla="*/ 428373 w 4428144"/>
                      <a:gd name="connsiteY7" fmla="*/ 207520 h 2592287"/>
                      <a:gd name="connsiteX8" fmla="*/ 635893 w 4428144"/>
                      <a:gd name="connsiteY8" fmla="*/ 0 h 259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28144" h="2592287">
                        <a:moveTo>
                          <a:pt x="635893" y="0"/>
                        </a:moveTo>
                        <a:lnTo>
                          <a:pt x="3809715" y="0"/>
                        </a:lnTo>
                        <a:cubicBezTo>
                          <a:pt x="3924326" y="0"/>
                          <a:pt x="4017236" y="92910"/>
                          <a:pt x="4017236" y="207520"/>
                        </a:cubicBezTo>
                        <a:cubicBezTo>
                          <a:pt x="4161252" y="933269"/>
                          <a:pt x="4388393" y="2095088"/>
                          <a:pt x="4421607" y="2258329"/>
                        </a:cubicBezTo>
                        <a:cubicBezTo>
                          <a:pt x="4454821" y="2421570"/>
                          <a:pt x="4356374" y="2592287"/>
                          <a:pt x="4241763" y="2592287"/>
                        </a:cubicBezTo>
                        <a:lnTo>
                          <a:pt x="203846" y="2592287"/>
                        </a:lnTo>
                        <a:cubicBezTo>
                          <a:pt x="89235" y="2592287"/>
                          <a:pt x="-31350" y="2402116"/>
                          <a:pt x="7397" y="2248600"/>
                        </a:cubicBezTo>
                        <a:cubicBezTo>
                          <a:pt x="46144" y="2095084"/>
                          <a:pt x="284357" y="933269"/>
                          <a:pt x="428373" y="207520"/>
                        </a:cubicBezTo>
                        <a:cubicBezTo>
                          <a:pt x="428373" y="92910"/>
                          <a:pt x="521282" y="0"/>
                          <a:pt x="635893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20000"/>
                      <a:lumOff val="80000"/>
                    </a:scheme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3" name="フリーフォーム: 図形 892">
                    <a:extLst>
                      <a:ext uri="{FF2B5EF4-FFF2-40B4-BE49-F238E27FC236}">
                        <a16:creationId xmlns:a16="http://schemas.microsoft.com/office/drawing/2014/main" id="{FADACBF3-4262-1D9B-AEE0-0310F19C2B12}"/>
                      </a:ext>
                    </a:extLst>
                  </p:cNvPr>
                  <p:cNvSpPr/>
                  <p:nvPr/>
                </p:nvSpPr>
                <p:spPr>
                  <a:xfrm>
                    <a:off x="4380809" y="4533900"/>
                    <a:ext cx="1752116" cy="511970"/>
                  </a:xfrm>
                  <a:custGeom>
                    <a:avLst/>
                    <a:gdLst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1924177 w 4452959"/>
                      <a:gd name="connsiteY11" fmla="*/ 2592287 h 2592287"/>
                      <a:gd name="connsiteX12" fmla="*/ 207521 w 4452959"/>
                      <a:gd name="connsiteY12" fmla="*/ 2592287 h 2592287"/>
                      <a:gd name="connsiteX13" fmla="*/ 0 w 4452959"/>
                      <a:gd name="connsiteY13" fmla="*/ 2384766 h 2592287"/>
                      <a:gd name="connsiteX14" fmla="*/ 432048 w 4452959"/>
                      <a:gd name="connsiteY14" fmla="*/ 207520 h 2592287"/>
                      <a:gd name="connsiteX15" fmla="*/ 639568 w 4452959"/>
                      <a:gd name="connsiteY15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207521 w 4452959"/>
                      <a:gd name="connsiteY11" fmla="*/ 2592287 h 2592287"/>
                      <a:gd name="connsiteX12" fmla="*/ 0 w 4452959"/>
                      <a:gd name="connsiteY12" fmla="*/ 2384766 h 2592287"/>
                      <a:gd name="connsiteX13" fmla="*/ 432048 w 4452959"/>
                      <a:gd name="connsiteY13" fmla="*/ 207520 h 2592287"/>
                      <a:gd name="connsiteX14" fmla="*/ 639568 w 4452959"/>
                      <a:gd name="connsiteY14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07521 w 4452959"/>
                      <a:gd name="connsiteY10" fmla="*/ 2592287 h 2592287"/>
                      <a:gd name="connsiteX11" fmla="*/ 0 w 4452959"/>
                      <a:gd name="connsiteY11" fmla="*/ 2384766 h 2592287"/>
                      <a:gd name="connsiteX12" fmla="*/ 432048 w 4452959"/>
                      <a:gd name="connsiteY12" fmla="*/ 207520 h 2592287"/>
                      <a:gd name="connsiteX13" fmla="*/ 639568 w 4452959"/>
                      <a:gd name="connsiteY13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75448 w 4452959"/>
                      <a:gd name="connsiteY3" fmla="*/ 16308 h 2592287"/>
                      <a:gd name="connsiteX4" fmla="*/ 2356224 w 4452959"/>
                      <a:gd name="connsiteY4" fmla="*/ 0 h 2592287"/>
                      <a:gd name="connsiteX5" fmla="*/ 3813390 w 4452959"/>
                      <a:gd name="connsiteY5" fmla="*/ 0 h 2592287"/>
                      <a:gd name="connsiteX6" fmla="*/ 4020911 w 4452959"/>
                      <a:gd name="connsiteY6" fmla="*/ 207520 h 2592287"/>
                      <a:gd name="connsiteX7" fmla="*/ 4452959 w 4452959"/>
                      <a:gd name="connsiteY7" fmla="*/ 2384766 h 2592287"/>
                      <a:gd name="connsiteX8" fmla="*/ 4245438 w 4452959"/>
                      <a:gd name="connsiteY8" fmla="*/ 2592287 h 2592287"/>
                      <a:gd name="connsiteX9" fmla="*/ 207521 w 4452959"/>
                      <a:gd name="connsiteY9" fmla="*/ 2592287 h 2592287"/>
                      <a:gd name="connsiteX10" fmla="*/ 0 w 4452959"/>
                      <a:gd name="connsiteY10" fmla="*/ 2384766 h 2592287"/>
                      <a:gd name="connsiteX11" fmla="*/ 432048 w 4452959"/>
                      <a:gd name="connsiteY11" fmla="*/ 207520 h 2592287"/>
                      <a:gd name="connsiteX12" fmla="*/ 639568 w 4452959"/>
                      <a:gd name="connsiteY12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356224 w 4452959"/>
                      <a:gd name="connsiteY3" fmla="*/ 0 h 2592287"/>
                      <a:gd name="connsiteX4" fmla="*/ 3813390 w 4452959"/>
                      <a:gd name="connsiteY4" fmla="*/ 0 h 2592287"/>
                      <a:gd name="connsiteX5" fmla="*/ 4020911 w 4452959"/>
                      <a:gd name="connsiteY5" fmla="*/ 207520 h 2592287"/>
                      <a:gd name="connsiteX6" fmla="*/ 4452959 w 4452959"/>
                      <a:gd name="connsiteY6" fmla="*/ 2384766 h 2592287"/>
                      <a:gd name="connsiteX7" fmla="*/ 4245438 w 4452959"/>
                      <a:gd name="connsiteY7" fmla="*/ 2592287 h 2592287"/>
                      <a:gd name="connsiteX8" fmla="*/ 207521 w 4452959"/>
                      <a:gd name="connsiteY8" fmla="*/ 2592287 h 2592287"/>
                      <a:gd name="connsiteX9" fmla="*/ 0 w 4452959"/>
                      <a:gd name="connsiteY9" fmla="*/ 2384766 h 2592287"/>
                      <a:gd name="connsiteX10" fmla="*/ 432048 w 4452959"/>
                      <a:gd name="connsiteY10" fmla="*/ 207520 h 2592287"/>
                      <a:gd name="connsiteX11" fmla="*/ 639568 w 4452959"/>
                      <a:gd name="connsiteY11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356224 w 4452959"/>
                      <a:gd name="connsiteY2" fmla="*/ 0 h 2592287"/>
                      <a:gd name="connsiteX3" fmla="*/ 3813390 w 4452959"/>
                      <a:gd name="connsiteY3" fmla="*/ 0 h 2592287"/>
                      <a:gd name="connsiteX4" fmla="*/ 4020911 w 4452959"/>
                      <a:gd name="connsiteY4" fmla="*/ 207520 h 2592287"/>
                      <a:gd name="connsiteX5" fmla="*/ 4452959 w 4452959"/>
                      <a:gd name="connsiteY5" fmla="*/ 2384766 h 2592287"/>
                      <a:gd name="connsiteX6" fmla="*/ 4245438 w 4452959"/>
                      <a:gd name="connsiteY6" fmla="*/ 2592287 h 2592287"/>
                      <a:gd name="connsiteX7" fmla="*/ 207521 w 4452959"/>
                      <a:gd name="connsiteY7" fmla="*/ 2592287 h 2592287"/>
                      <a:gd name="connsiteX8" fmla="*/ 0 w 4452959"/>
                      <a:gd name="connsiteY8" fmla="*/ 2384766 h 2592287"/>
                      <a:gd name="connsiteX9" fmla="*/ 432048 w 4452959"/>
                      <a:gd name="connsiteY9" fmla="*/ 207520 h 2592287"/>
                      <a:gd name="connsiteX10" fmla="*/ 639568 w 4452959"/>
                      <a:gd name="connsiteY10" fmla="*/ 0 h 2592287"/>
                      <a:gd name="connsiteX0" fmla="*/ 639568 w 4452959"/>
                      <a:gd name="connsiteY0" fmla="*/ 0 h 2592287"/>
                      <a:gd name="connsiteX1" fmla="*/ 2356224 w 4452959"/>
                      <a:gd name="connsiteY1" fmla="*/ 0 h 2592287"/>
                      <a:gd name="connsiteX2" fmla="*/ 3813390 w 4452959"/>
                      <a:gd name="connsiteY2" fmla="*/ 0 h 2592287"/>
                      <a:gd name="connsiteX3" fmla="*/ 4020911 w 4452959"/>
                      <a:gd name="connsiteY3" fmla="*/ 207520 h 2592287"/>
                      <a:gd name="connsiteX4" fmla="*/ 4452959 w 4452959"/>
                      <a:gd name="connsiteY4" fmla="*/ 2384766 h 2592287"/>
                      <a:gd name="connsiteX5" fmla="*/ 4245438 w 4452959"/>
                      <a:gd name="connsiteY5" fmla="*/ 2592287 h 2592287"/>
                      <a:gd name="connsiteX6" fmla="*/ 207521 w 4452959"/>
                      <a:gd name="connsiteY6" fmla="*/ 2592287 h 2592287"/>
                      <a:gd name="connsiteX7" fmla="*/ 0 w 4452959"/>
                      <a:gd name="connsiteY7" fmla="*/ 2384766 h 2592287"/>
                      <a:gd name="connsiteX8" fmla="*/ 432048 w 4452959"/>
                      <a:gd name="connsiteY8" fmla="*/ 207520 h 2592287"/>
                      <a:gd name="connsiteX9" fmla="*/ 639568 w 4452959"/>
                      <a:gd name="connsiteY9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32048 w 4452959"/>
                      <a:gd name="connsiteY7" fmla="*/ 207520 h 2592287"/>
                      <a:gd name="connsiteX8" fmla="*/ 639568 w 4452959"/>
                      <a:gd name="connsiteY8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639568 w 4452959"/>
                      <a:gd name="connsiteY8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639568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128848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305958 w 4452959"/>
                      <a:gd name="connsiteY4" fmla="*/ 2592287 h 2592287"/>
                      <a:gd name="connsiteX5" fmla="*/ 128848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52959" h="2592287">
                        <a:moveTo>
                          <a:pt x="579050" y="0"/>
                        </a:moveTo>
                        <a:lnTo>
                          <a:pt x="3867856" y="0"/>
                        </a:lnTo>
                        <a:cubicBezTo>
                          <a:pt x="3982467" y="0"/>
                          <a:pt x="4057221" y="92910"/>
                          <a:pt x="4057221" y="207520"/>
                        </a:cubicBezTo>
                        <a:lnTo>
                          <a:pt x="4452959" y="2384766"/>
                        </a:lnTo>
                        <a:cubicBezTo>
                          <a:pt x="4452959" y="2499377"/>
                          <a:pt x="4420569" y="2592287"/>
                          <a:pt x="4305958" y="2592287"/>
                        </a:cubicBezTo>
                        <a:lnTo>
                          <a:pt x="128848" y="2592287"/>
                        </a:lnTo>
                        <a:cubicBezTo>
                          <a:pt x="14237" y="2592287"/>
                          <a:pt x="0" y="2499377"/>
                          <a:pt x="0" y="2384766"/>
                        </a:cubicBezTo>
                        <a:cubicBezTo>
                          <a:pt x="144016" y="1659017"/>
                          <a:pt x="257773" y="921399"/>
                          <a:pt x="401789" y="195650"/>
                        </a:cubicBezTo>
                        <a:cubicBezTo>
                          <a:pt x="401789" y="81040"/>
                          <a:pt x="464439" y="0"/>
                          <a:pt x="579050" y="0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1" name="フリーフォーム: 図形 910">
                    <a:extLst>
                      <a:ext uri="{FF2B5EF4-FFF2-40B4-BE49-F238E27FC236}">
                        <a16:creationId xmlns:a16="http://schemas.microsoft.com/office/drawing/2014/main" id="{98AA43A4-F082-BFB4-28F4-047111B20519}"/>
                      </a:ext>
                    </a:extLst>
                  </p:cNvPr>
                  <p:cNvSpPr/>
                  <p:nvPr/>
                </p:nvSpPr>
                <p:spPr>
                  <a:xfrm>
                    <a:off x="4380809" y="4535873"/>
                    <a:ext cx="1752116" cy="509997"/>
                  </a:xfrm>
                  <a:custGeom>
                    <a:avLst/>
                    <a:gdLst>
                      <a:gd name="connsiteX0" fmla="*/ 227840 w 1752116"/>
                      <a:gd name="connsiteY0" fmla="*/ 0 h 509997"/>
                      <a:gd name="connsiteX1" fmla="*/ 1521894 w 1752116"/>
                      <a:gd name="connsiteY1" fmla="*/ 0 h 509997"/>
                      <a:gd name="connsiteX2" fmla="*/ 1596404 w 1752116"/>
                      <a:gd name="connsiteY2" fmla="*/ 40985 h 509997"/>
                      <a:gd name="connsiteX3" fmla="*/ 1752116 w 1752116"/>
                      <a:gd name="connsiteY3" fmla="*/ 470985 h 509997"/>
                      <a:gd name="connsiteX4" fmla="*/ 1740107 w 1752116"/>
                      <a:gd name="connsiteY4" fmla="*/ 499966 h 509997"/>
                      <a:gd name="connsiteX5" fmla="*/ 1707947 w 1752116"/>
                      <a:gd name="connsiteY5" fmla="*/ 508389 h 509997"/>
                      <a:gd name="connsiteX6" fmla="*/ 1569959 w 1752116"/>
                      <a:gd name="connsiteY6" fmla="*/ 88724 h 509997"/>
                      <a:gd name="connsiteX7" fmla="*/ 1498184 w 1752116"/>
                      <a:gd name="connsiteY7" fmla="*/ 45244 h 509997"/>
                      <a:gd name="connsiteX8" fmla="*/ 251638 w 1752116"/>
                      <a:gd name="connsiteY8" fmla="*/ 45244 h 509997"/>
                      <a:gd name="connsiteX9" fmla="*/ 184451 w 1752116"/>
                      <a:gd name="connsiteY9" fmla="*/ 86237 h 509997"/>
                      <a:gd name="connsiteX10" fmla="*/ 43753 w 1752116"/>
                      <a:gd name="connsiteY10" fmla="*/ 509997 h 509997"/>
                      <a:gd name="connsiteX11" fmla="*/ 8438 w 1752116"/>
                      <a:gd name="connsiteY11" fmla="*/ 499966 h 509997"/>
                      <a:gd name="connsiteX12" fmla="*/ 0 w 1752116"/>
                      <a:gd name="connsiteY12" fmla="*/ 470985 h 509997"/>
                      <a:gd name="connsiteX13" fmla="*/ 158093 w 1752116"/>
                      <a:gd name="connsiteY13" fmla="*/ 38641 h 509997"/>
                      <a:gd name="connsiteX14" fmla="*/ 227840 w 1752116"/>
                      <a:gd name="connsiteY14" fmla="*/ 0 h 509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752116" h="509997">
                        <a:moveTo>
                          <a:pt x="227840" y="0"/>
                        </a:moveTo>
                        <a:lnTo>
                          <a:pt x="1521894" y="0"/>
                        </a:lnTo>
                        <a:cubicBezTo>
                          <a:pt x="1566991" y="0"/>
                          <a:pt x="1596404" y="18350"/>
                          <a:pt x="1596404" y="40985"/>
                        </a:cubicBezTo>
                        <a:lnTo>
                          <a:pt x="1752116" y="470985"/>
                        </a:lnTo>
                        <a:cubicBezTo>
                          <a:pt x="1752116" y="482303"/>
                          <a:pt x="1748930" y="492549"/>
                          <a:pt x="1740107" y="499966"/>
                        </a:cubicBezTo>
                        <a:lnTo>
                          <a:pt x="1707947" y="508389"/>
                        </a:lnTo>
                        <a:lnTo>
                          <a:pt x="1569959" y="88724"/>
                        </a:lnTo>
                        <a:cubicBezTo>
                          <a:pt x="1569959" y="64711"/>
                          <a:pt x="1541625" y="45244"/>
                          <a:pt x="1498184" y="45244"/>
                        </a:cubicBezTo>
                        <a:lnTo>
                          <a:pt x="251638" y="45244"/>
                        </a:lnTo>
                        <a:cubicBezTo>
                          <a:pt x="208197" y="45244"/>
                          <a:pt x="184451" y="62224"/>
                          <a:pt x="184451" y="86237"/>
                        </a:cubicBezTo>
                        <a:lnTo>
                          <a:pt x="43753" y="509997"/>
                        </a:lnTo>
                        <a:lnTo>
                          <a:pt x="8438" y="499966"/>
                        </a:lnTo>
                        <a:cubicBezTo>
                          <a:pt x="1401" y="492549"/>
                          <a:pt x="0" y="482303"/>
                          <a:pt x="0" y="470985"/>
                        </a:cubicBezTo>
                        <a:cubicBezTo>
                          <a:pt x="56667" y="327652"/>
                          <a:pt x="101427" y="181974"/>
                          <a:pt x="158093" y="38641"/>
                        </a:cubicBezTo>
                        <a:cubicBezTo>
                          <a:pt x="158093" y="16005"/>
                          <a:pt x="182744" y="0"/>
                          <a:pt x="227840" y="0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3" name="グループ化 862">
                  <a:extLst>
                    <a:ext uri="{FF2B5EF4-FFF2-40B4-BE49-F238E27FC236}">
                      <a16:creationId xmlns:a16="http://schemas.microsoft.com/office/drawing/2014/main" id="{6027F08E-510D-B52B-5A2B-2B5D3D16CC31}"/>
                    </a:ext>
                  </a:extLst>
                </p:cNvPr>
                <p:cNvGrpSpPr/>
                <p:nvPr/>
              </p:nvGrpSpPr>
              <p:grpSpPr>
                <a:xfrm rot="768896">
                  <a:off x="4646188" y="4452572"/>
                  <a:ext cx="461417" cy="289444"/>
                  <a:chOff x="4576919" y="4418796"/>
                  <a:chExt cx="461417" cy="289444"/>
                </a:xfrm>
              </p:grpSpPr>
              <p:sp>
                <p:nvSpPr>
                  <p:cNvPr id="888" name="フリーフォーム: 図形 887">
                    <a:extLst>
                      <a:ext uri="{FF2B5EF4-FFF2-40B4-BE49-F238E27FC236}">
                        <a16:creationId xmlns:a16="http://schemas.microsoft.com/office/drawing/2014/main" id="{007CC2EF-7245-A530-F5F4-CA03724572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62906" y="4332809"/>
                    <a:ext cx="289443" cy="461417"/>
                  </a:xfrm>
                  <a:custGeom>
                    <a:avLst/>
                    <a:gdLst>
                      <a:gd name="connsiteX0" fmla="*/ 0 w 289443"/>
                      <a:gd name="connsiteY0" fmla="*/ 122647 h 461417"/>
                      <a:gd name="connsiteX1" fmla="*/ 11309 w 289443"/>
                      <a:gd name="connsiteY1" fmla="*/ 32874 h 461417"/>
                      <a:gd name="connsiteX2" fmla="*/ 24243 w 289443"/>
                      <a:gd name="connsiteY2" fmla="*/ 0 h 461417"/>
                      <a:gd name="connsiteX3" fmla="*/ 70494 w 289443"/>
                      <a:gd name="connsiteY3" fmla="*/ 2062 h 461417"/>
                      <a:gd name="connsiteX4" fmla="*/ 165150 w 289443"/>
                      <a:gd name="connsiteY4" fmla="*/ 29288 h 461417"/>
                      <a:gd name="connsiteX5" fmla="*/ 191202 w 289443"/>
                      <a:gd name="connsiteY5" fmla="*/ 43080 h 461417"/>
                      <a:gd name="connsiteX6" fmla="*/ 181989 w 289443"/>
                      <a:gd name="connsiteY6" fmla="*/ 122647 h 461417"/>
                      <a:gd name="connsiteX7" fmla="*/ 284391 w 289443"/>
                      <a:gd name="connsiteY7" fmla="*/ 409393 h 461417"/>
                      <a:gd name="connsiteX8" fmla="*/ 289443 w 289443"/>
                      <a:gd name="connsiteY8" fmla="*/ 414286 h 461417"/>
                      <a:gd name="connsiteX9" fmla="*/ 264271 w 289443"/>
                      <a:gd name="connsiteY9" fmla="*/ 448798 h 461417"/>
                      <a:gd name="connsiteX10" fmla="*/ 244470 w 289443"/>
                      <a:gd name="connsiteY10" fmla="*/ 461417 h 461417"/>
                      <a:gd name="connsiteX11" fmla="*/ 219392 w 289443"/>
                      <a:gd name="connsiteY11" fmla="*/ 453633 h 461417"/>
                      <a:gd name="connsiteX12" fmla="*/ 0 w 289443"/>
                      <a:gd name="connsiteY12" fmla="*/ 122647 h 4614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89443" h="461417">
                        <a:moveTo>
                          <a:pt x="0" y="122647"/>
                        </a:moveTo>
                        <a:cubicBezTo>
                          <a:pt x="0" y="91649"/>
                          <a:pt x="3927" y="61568"/>
                          <a:pt x="11309" y="32874"/>
                        </a:cubicBezTo>
                        <a:lnTo>
                          <a:pt x="24243" y="0"/>
                        </a:lnTo>
                        <a:lnTo>
                          <a:pt x="70494" y="2062"/>
                        </a:lnTo>
                        <a:cubicBezTo>
                          <a:pt x="102267" y="7402"/>
                          <a:pt x="133966" y="16574"/>
                          <a:pt x="165150" y="29288"/>
                        </a:cubicBezTo>
                        <a:lnTo>
                          <a:pt x="191202" y="43080"/>
                        </a:lnTo>
                        <a:lnTo>
                          <a:pt x="181989" y="122647"/>
                        </a:lnTo>
                        <a:cubicBezTo>
                          <a:pt x="181989" y="228234"/>
                          <a:pt x="218835" y="329313"/>
                          <a:pt x="284391" y="409393"/>
                        </a:cubicBezTo>
                        <a:lnTo>
                          <a:pt x="289443" y="414286"/>
                        </a:lnTo>
                        <a:lnTo>
                          <a:pt x="264271" y="448798"/>
                        </a:lnTo>
                        <a:lnTo>
                          <a:pt x="244470" y="461417"/>
                        </a:lnTo>
                        <a:lnTo>
                          <a:pt x="219392" y="453633"/>
                        </a:lnTo>
                        <a:cubicBezTo>
                          <a:pt x="90464" y="399101"/>
                          <a:pt x="0" y="271438"/>
                          <a:pt x="0" y="12264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90" name="フリーフォーム: 図形 889">
                    <a:extLst>
                      <a:ext uri="{FF2B5EF4-FFF2-40B4-BE49-F238E27FC236}">
                        <a16:creationId xmlns:a16="http://schemas.microsoft.com/office/drawing/2014/main" id="{3FDB9871-5CCA-9359-E3E7-BB08E7B40C9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710494" y="4384041"/>
                    <a:ext cx="220384" cy="428013"/>
                  </a:xfrm>
                  <a:custGeom>
                    <a:avLst/>
                    <a:gdLst>
                      <a:gd name="connsiteX0" fmla="*/ 0 w 220384"/>
                      <a:gd name="connsiteY0" fmla="*/ 62139 h 428013"/>
                      <a:gd name="connsiteX1" fmla="*/ 6930 w 220384"/>
                      <a:gd name="connsiteY1" fmla="*/ 0 h 428013"/>
                      <a:gd name="connsiteX2" fmla="*/ 96091 w 220384"/>
                      <a:gd name="connsiteY2" fmla="*/ 25645 h 428013"/>
                      <a:gd name="connsiteX3" fmla="*/ 122143 w 220384"/>
                      <a:gd name="connsiteY3" fmla="*/ 39437 h 428013"/>
                      <a:gd name="connsiteX4" fmla="*/ 112930 w 220384"/>
                      <a:gd name="connsiteY4" fmla="*/ 119004 h 428013"/>
                      <a:gd name="connsiteX5" fmla="*/ 215332 w 220384"/>
                      <a:gd name="connsiteY5" fmla="*/ 405750 h 428013"/>
                      <a:gd name="connsiteX6" fmla="*/ 220384 w 220384"/>
                      <a:gd name="connsiteY6" fmla="*/ 410643 h 428013"/>
                      <a:gd name="connsiteX7" fmla="*/ 207715 w 220384"/>
                      <a:gd name="connsiteY7" fmla="*/ 428013 h 428013"/>
                      <a:gd name="connsiteX8" fmla="*/ 130720 w 220384"/>
                      <a:gd name="connsiteY8" fmla="*/ 375245 h 428013"/>
                      <a:gd name="connsiteX9" fmla="*/ 0 w 220384"/>
                      <a:gd name="connsiteY9" fmla="*/ 62139 h 428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20384" h="428013">
                        <a:moveTo>
                          <a:pt x="0" y="62139"/>
                        </a:moveTo>
                        <a:lnTo>
                          <a:pt x="6930" y="0"/>
                        </a:lnTo>
                        <a:lnTo>
                          <a:pt x="96091" y="25645"/>
                        </a:lnTo>
                        <a:lnTo>
                          <a:pt x="122143" y="39437"/>
                        </a:lnTo>
                        <a:lnTo>
                          <a:pt x="112930" y="119004"/>
                        </a:lnTo>
                        <a:cubicBezTo>
                          <a:pt x="112930" y="224591"/>
                          <a:pt x="149776" y="325670"/>
                          <a:pt x="215332" y="405750"/>
                        </a:cubicBezTo>
                        <a:lnTo>
                          <a:pt x="220384" y="410643"/>
                        </a:lnTo>
                        <a:lnTo>
                          <a:pt x="207715" y="428013"/>
                        </a:lnTo>
                        <a:lnTo>
                          <a:pt x="130720" y="375245"/>
                        </a:lnTo>
                        <a:cubicBezTo>
                          <a:pt x="50886" y="300822"/>
                          <a:pt x="0" y="188193"/>
                          <a:pt x="0" y="62139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864" name="楕円 863">
                  <a:extLst>
                    <a:ext uri="{FF2B5EF4-FFF2-40B4-BE49-F238E27FC236}">
                      <a16:creationId xmlns:a16="http://schemas.microsoft.com/office/drawing/2014/main" id="{AE128A82-283B-F4BB-83D0-C4AE4ABE06DD}"/>
                    </a:ext>
                  </a:extLst>
                </p:cNvPr>
                <p:cNvSpPr/>
                <p:nvPr/>
              </p:nvSpPr>
              <p:spPr bwMode="auto">
                <a:xfrm>
                  <a:off x="4400238" y="4698590"/>
                  <a:ext cx="896248" cy="3402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65" name="グループ化 864">
                  <a:extLst>
                    <a:ext uri="{FF2B5EF4-FFF2-40B4-BE49-F238E27FC236}">
                      <a16:creationId xmlns:a16="http://schemas.microsoft.com/office/drawing/2014/main" id="{0B3D0584-6044-60B7-BBBE-7A357C310176}"/>
                    </a:ext>
                  </a:extLst>
                </p:cNvPr>
                <p:cNvGrpSpPr/>
                <p:nvPr/>
              </p:nvGrpSpPr>
              <p:grpSpPr>
                <a:xfrm>
                  <a:off x="4499388" y="4665010"/>
                  <a:ext cx="669358" cy="257820"/>
                  <a:chOff x="8265368" y="3212977"/>
                  <a:chExt cx="1152128" cy="608964"/>
                </a:xfrm>
                <a:solidFill>
                  <a:srgbClr val="F79646">
                    <a:lumMod val="75000"/>
                  </a:srgbClr>
                </a:solidFill>
              </p:grpSpPr>
              <p:sp>
                <p:nvSpPr>
                  <p:cNvPr id="886" name="楕円 21">
                    <a:extLst>
                      <a:ext uri="{FF2B5EF4-FFF2-40B4-BE49-F238E27FC236}">
                        <a16:creationId xmlns:a16="http://schemas.microsoft.com/office/drawing/2014/main" id="{93843109-78EA-8C6C-12CB-D747136BBD53}"/>
                      </a:ext>
                    </a:extLst>
                  </p:cNvPr>
                  <p:cNvSpPr/>
                  <p:nvPr/>
                </p:nvSpPr>
                <p:spPr>
                  <a:xfrm>
                    <a:off x="8265368" y="3212977"/>
                    <a:ext cx="1152128" cy="600074"/>
                  </a:xfrm>
                  <a:custGeom>
                    <a:avLst/>
                    <a:gdLst>
                      <a:gd name="connsiteX0" fmla="*/ 0 w 1152128"/>
                      <a:gd name="connsiteY0" fmla="*/ 357187 h 714373"/>
                      <a:gd name="connsiteX1" fmla="*/ 576064 w 1152128"/>
                      <a:gd name="connsiteY1" fmla="*/ 0 h 714373"/>
                      <a:gd name="connsiteX2" fmla="*/ 1152128 w 1152128"/>
                      <a:gd name="connsiteY2" fmla="*/ 357187 h 714373"/>
                      <a:gd name="connsiteX3" fmla="*/ 576064 w 1152128"/>
                      <a:gd name="connsiteY3" fmla="*/ 714374 h 714373"/>
                      <a:gd name="connsiteX4" fmla="*/ 0 w 1152128"/>
                      <a:gd name="connsiteY4" fmla="*/ 357187 h 714373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600074"/>
                      <a:gd name="connsiteX1" fmla="*/ 576064 w 1152128"/>
                      <a:gd name="connsiteY1" fmla="*/ 0 h 600074"/>
                      <a:gd name="connsiteX2" fmla="*/ 1152128 w 1152128"/>
                      <a:gd name="connsiteY2" fmla="*/ 357187 h 600074"/>
                      <a:gd name="connsiteX3" fmla="*/ 576064 w 1152128"/>
                      <a:gd name="connsiteY3" fmla="*/ 600074 h 600074"/>
                      <a:gd name="connsiteX4" fmla="*/ 0 w 1152128"/>
                      <a:gd name="connsiteY4" fmla="*/ 357187 h 600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2128" h="600074">
                        <a:moveTo>
                          <a:pt x="0" y="357187"/>
                        </a:moveTo>
                        <a:cubicBezTo>
                          <a:pt x="0" y="159918"/>
                          <a:pt x="257913" y="0"/>
                          <a:pt x="576064" y="0"/>
                        </a:cubicBezTo>
                        <a:cubicBezTo>
                          <a:pt x="894215" y="0"/>
                          <a:pt x="1152128" y="159918"/>
                          <a:pt x="1152128" y="357187"/>
                        </a:cubicBezTo>
                        <a:cubicBezTo>
                          <a:pt x="1152128" y="554456"/>
                          <a:pt x="894215" y="600074"/>
                          <a:pt x="576064" y="600074"/>
                        </a:cubicBezTo>
                        <a:cubicBezTo>
                          <a:pt x="257913" y="600074"/>
                          <a:pt x="0" y="554456"/>
                          <a:pt x="0" y="357187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フリーフォーム: 図形 886">
                    <a:extLst>
                      <a:ext uri="{FF2B5EF4-FFF2-40B4-BE49-F238E27FC236}">
                        <a16:creationId xmlns:a16="http://schemas.microsoft.com/office/drawing/2014/main" id="{449F25F4-7D3F-D613-101D-B4D4C249158B}"/>
                      </a:ext>
                    </a:extLst>
                  </p:cNvPr>
                  <p:cNvSpPr/>
                  <p:nvPr/>
                </p:nvSpPr>
                <p:spPr>
                  <a:xfrm>
                    <a:off x="8273374" y="3624936"/>
                    <a:ext cx="1136116" cy="197005"/>
                  </a:xfrm>
                  <a:custGeom>
                    <a:avLst/>
                    <a:gdLst>
                      <a:gd name="connsiteX0" fmla="*/ 1136116 w 1136116"/>
                      <a:gd name="connsiteY0" fmla="*/ 0 h 197005"/>
                      <a:gd name="connsiteX1" fmla="*/ 1132418 w 1136116"/>
                      <a:gd name="connsiteY1" fmla="*/ 21192 h 197005"/>
                      <a:gd name="connsiteX2" fmla="*/ 568058 w 1136116"/>
                      <a:gd name="connsiteY2" fmla="*/ 197005 h 197005"/>
                      <a:gd name="connsiteX3" fmla="*/ 3698 w 1136116"/>
                      <a:gd name="connsiteY3" fmla="*/ 21192 h 197005"/>
                      <a:gd name="connsiteX4" fmla="*/ 0 w 1136116"/>
                      <a:gd name="connsiteY4" fmla="*/ 0 h 197005"/>
                      <a:gd name="connsiteX5" fmla="*/ 73926 w 1136116"/>
                      <a:gd name="connsiteY5" fmla="*/ 27617 h 197005"/>
                      <a:gd name="connsiteX6" fmla="*/ 568058 w 1136116"/>
                      <a:gd name="connsiteY6" fmla="*/ 75085 h 197005"/>
                      <a:gd name="connsiteX7" fmla="*/ 1062190 w 1136116"/>
                      <a:gd name="connsiteY7" fmla="*/ 27617 h 197005"/>
                      <a:gd name="connsiteX8" fmla="*/ 1136116 w 1136116"/>
                      <a:gd name="connsiteY8" fmla="*/ 0 h 1970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36116" h="197005">
                        <a:moveTo>
                          <a:pt x="1136116" y="0"/>
                        </a:moveTo>
                        <a:lnTo>
                          <a:pt x="1132418" y="21192"/>
                        </a:lnTo>
                        <a:cubicBezTo>
                          <a:pt x="1078703" y="162079"/>
                          <a:pt x="846440" y="197005"/>
                          <a:pt x="568058" y="197005"/>
                        </a:cubicBezTo>
                        <a:cubicBezTo>
                          <a:pt x="289676" y="197005"/>
                          <a:pt x="57414" y="162079"/>
                          <a:pt x="3698" y="21192"/>
                        </a:cubicBezTo>
                        <a:lnTo>
                          <a:pt x="0" y="0"/>
                        </a:lnTo>
                        <a:lnTo>
                          <a:pt x="73926" y="27617"/>
                        </a:lnTo>
                        <a:cubicBezTo>
                          <a:pt x="200386" y="63681"/>
                          <a:pt x="375088" y="75085"/>
                          <a:pt x="568058" y="75085"/>
                        </a:cubicBezTo>
                        <a:cubicBezTo>
                          <a:pt x="761028" y="75085"/>
                          <a:pt x="935730" y="63681"/>
                          <a:pt x="1062190" y="27617"/>
                        </a:cubicBezTo>
                        <a:lnTo>
                          <a:pt x="1136116" y="0"/>
                        </a:ln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6" name="グループ化 865">
                  <a:extLst>
                    <a:ext uri="{FF2B5EF4-FFF2-40B4-BE49-F238E27FC236}">
                      <a16:creationId xmlns:a16="http://schemas.microsoft.com/office/drawing/2014/main" id="{54F9EDCA-43C0-21A4-B725-8ECB3C924C0A}"/>
                    </a:ext>
                  </a:extLst>
                </p:cNvPr>
                <p:cNvGrpSpPr/>
                <p:nvPr/>
              </p:nvGrpSpPr>
              <p:grpSpPr>
                <a:xfrm>
                  <a:off x="5162980" y="4436931"/>
                  <a:ext cx="598035" cy="399205"/>
                  <a:chOff x="2884857" y="3562486"/>
                  <a:chExt cx="598035" cy="399205"/>
                </a:xfrm>
              </p:grpSpPr>
              <p:sp>
                <p:nvSpPr>
                  <p:cNvPr id="879" name="楕円 277">
                    <a:extLst>
                      <a:ext uri="{FF2B5EF4-FFF2-40B4-BE49-F238E27FC236}">
                        <a16:creationId xmlns:a16="http://schemas.microsoft.com/office/drawing/2014/main" id="{63827CB9-1ED7-0D24-130A-0D8437A344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4857" y="3600684"/>
                    <a:ext cx="598034" cy="361007"/>
                  </a:xfrm>
                  <a:custGeom>
                    <a:avLst/>
                    <a:gdLst>
                      <a:gd name="connsiteX0" fmla="*/ 0 w 736498"/>
                      <a:gd name="connsiteY0" fmla="*/ 165149 h 330298"/>
                      <a:gd name="connsiteX1" fmla="*/ 368249 w 736498"/>
                      <a:gd name="connsiteY1" fmla="*/ 0 h 330298"/>
                      <a:gd name="connsiteX2" fmla="*/ 736498 w 736498"/>
                      <a:gd name="connsiteY2" fmla="*/ 165149 h 330298"/>
                      <a:gd name="connsiteX3" fmla="*/ 368249 w 736498"/>
                      <a:gd name="connsiteY3" fmla="*/ 330298 h 330298"/>
                      <a:gd name="connsiteX4" fmla="*/ 0 w 736498"/>
                      <a:gd name="connsiteY4" fmla="*/ 165149 h 330298"/>
                      <a:gd name="connsiteX0" fmla="*/ 11 w 736509"/>
                      <a:gd name="connsiteY0" fmla="*/ 165149 h 444598"/>
                      <a:gd name="connsiteX1" fmla="*/ 368260 w 736509"/>
                      <a:gd name="connsiteY1" fmla="*/ 0 h 444598"/>
                      <a:gd name="connsiteX2" fmla="*/ 736509 w 736509"/>
                      <a:gd name="connsiteY2" fmla="*/ 165149 h 444598"/>
                      <a:gd name="connsiteX3" fmla="*/ 377785 w 736509"/>
                      <a:gd name="connsiteY3" fmla="*/ 444598 h 444598"/>
                      <a:gd name="connsiteX4" fmla="*/ 11 w 736509"/>
                      <a:gd name="connsiteY4" fmla="*/ 165149 h 444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36509" h="444598">
                        <a:moveTo>
                          <a:pt x="11" y="165149"/>
                        </a:moveTo>
                        <a:cubicBezTo>
                          <a:pt x="-1577" y="91049"/>
                          <a:pt x="164882" y="0"/>
                          <a:pt x="368260" y="0"/>
                        </a:cubicBezTo>
                        <a:cubicBezTo>
                          <a:pt x="571638" y="0"/>
                          <a:pt x="736509" y="73940"/>
                          <a:pt x="736509" y="165149"/>
                        </a:cubicBezTo>
                        <a:cubicBezTo>
                          <a:pt x="736509" y="256358"/>
                          <a:pt x="581163" y="444598"/>
                          <a:pt x="377785" y="444598"/>
                        </a:cubicBezTo>
                        <a:cubicBezTo>
                          <a:pt x="174407" y="444598"/>
                          <a:pt x="1599" y="239249"/>
                          <a:pt x="11" y="165149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楕円 883">
                    <a:extLst>
                      <a:ext uri="{FF2B5EF4-FFF2-40B4-BE49-F238E27FC236}">
                        <a16:creationId xmlns:a16="http://schemas.microsoft.com/office/drawing/2014/main" id="{2AED7E14-A54C-9513-C600-93566A4124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4867" y="3562486"/>
                    <a:ext cx="598025" cy="28926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5" name="フリーフォーム: 図形 884">
                    <a:extLst>
                      <a:ext uri="{FF2B5EF4-FFF2-40B4-BE49-F238E27FC236}">
                        <a16:creationId xmlns:a16="http://schemas.microsoft.com/office/drawing/2014/main" id="{118B8FEA-B96F-DC7A-4CD6-9B82CA983D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1319" y="3653140"/>
                    <a:ext cx="565110" cy="198610"/>
                  </a:xfrm>
                  <a:custGeom>
                    <a:avLst/>
                    <a:gdLst>
                      <a:gd name="connsiteX0" fmla="*/ 282555 w 565110"/>
                      <a:gd name="connsiteY0" fmla="*/ 0 h 198610"/>
                      <a:gd name="connsiteX1" fmla="*/ 558070 w 565110"/>
                      <a:gd name="connsiteY1" fmla="*/ 88335 h 198610"/>
                      <a:gd name="connsiteX2" fmla="*/ 565110 w 565110"/>
                      <a:gd name="connsiteY2" fmla="*/ 99305 h 198610"/>
                      <a:gd name="connsiteX3" fmla="*/ 558070 w 565110"/>
                      <a:gd name="connsiteY3" fmla="*/ 110275 h 198610"/>
                      <a:gd name="connsiteX4" fmla="*/ 282555 w 565110"/>
                      <a:gd name="connsiteY4" fmla="*/ 198610 h 198610"/>
                      <a:gd name="connsiteX5" fmla="*/ 7040 w 565110"/>
                      <a:gd name="connsiteY5" fmla="*/ 110275 h 198610"/>
                      <a:gd name="connsiteX6" fmla="*/ 0 w 565110"/>
                      <a:gd name="connsiteY6" fmla="*/ 99305 h 198610"/>
                      <a:gd name="connsiteX7" fmla="*/ 7040 w 565110"/>
                      <a:gd name="connsiteY7" fmla="*/ 88335 h 198610"/>
                      <a:gd name="connsiteX8" fmla="*/ 282555 w 565110"/>
                      <a:gd name="connsiteY8" fmla="*/ 0 h 1986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5110" h="198610">
                        <a:moveTo>
                          <a:pt x="282555" y="0"/>
                        </a:moveTo>
                        <a:cubicBezTo>
                          <a:pt x="406410" y="0"/>
                          <a:pt x="512677" y="36424"/>
                          <a:pt x="558070" y="88335"/>
                        </a:cubicBezTo>
                        <a:lnTo>
                          <a:pt x="565110" y="99305"/>
                        </a:lnTo>
                        <a:lnTo>
                          <a:pt x="558070" y="110275"/>
                        </a:lnTo>
                        <a:cubicBezTo>
                          <a:pt x="512677" y="162186"/>
                          <a:pt x="406410" y="198610"/>
                          <a:pt x="282555" y="198610"/>
                        </a:cubicBezTo>
                        <a:cubicBezTo>
                          <a:pt x="158700" y="198610"/>
                          <a:pt x="52433" y="162186"/>
                          <a:pt x="7040" y="110275"/>
                        </a:cubicBezTo>
                        <a:lnTo>
                          <a:pt x="0" y="99305"/>
                        </a:lnTo>
                        <a:lnTo>
                          <a:pt x="7040" y="88335"/>
                        </a:lnTo>
                        <a:cubicBezTo>
                          <a:pt x="52433" y="36424"/>
                          <a:pt x="158700" y="0"/>
                          <a:pt x="282555" y="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67" name="グループ化 866">
                  <a:extLst>
                    <a:ext uri="{FF2B5EF4-FFF2-40B4-BE49-F238E27FC236}">
                      <a16:creationId xmlns:a16="http://schemas.microsoft.com/office/drawing/2014/main" id="{AAB2CBCF-FCF5-43A7-4929-7BEFDFFEFB24}"/>
                    </a:ext>
                  </a:extLst>
                </p:cNvPr>
                <p:cNvGrpSpPr/>
                <p:nvPr/>
              </p:nvGrpSpPr>
              <p:grpSpPr>
                <a:xfrm>
                  <a:off x="5637297" y="4463327"/>
                  <a:ext cx="371476" cy="540161"/>
                  <a:chOff x="3524249" y="4095741"/>
                  <a:chExt cx="371476" cy="540161"/>
                </a:xfrm>
              </p:grpSpPr>
              <p:sp>
                <p:nvSpPr>
                  <p:cNvPr id="872" name="正方形/長方形 871">
                    <a:extLst>
                      <a:ext uri="{FF2B5EF4-FFF2-40B4-BE49-F238E27FC236}">
                        <a16:creationId xmlns:a16="http://schemas.microsoft.com/office/drawing/2014/main" id="{514378AC-2368-3EC1-669D-4543DD683431}"/>
                      </a:ext>
                    </a:extLst>
                  </p:cNvPr>
                  <p:cNvSpPr/>
                  <p:nvPr/>
                </p:nvSpPr>
                <p:spPr>
                  <a:xfrm>
                    <a:off x="3524250" y="4251325"/>
                    <a:ext cx="371475" cy="384577"/>
                  </a:xfrm>
                  <a:prstGeom prst="rect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5" name="台形 874">
                    <a:extLst>
                      <a:ext uri="{FF2B5EF4-FFF2-40B4-BE49-F238E27FC236}">
                        <a16:creationId xmlns:a16="http://schemas.microsoft.com/office/drawing/2014/main" id="{3A07BAA7-B9E7-FB19-E48E-99803AE61D42}"/>
                      </a:ext>
                    </a:extLst>
                  </p:cNvPr>
                  <p:cNvSpPr/>
                  <p:nvPr/>
                </p:nvSpPr>
                <p:spPr>
                  <a:xfrm>
                    <a:off x="3524249" y="4142733"/>
                    <a:ext cx="371475" cy="108592"/>
                  </a:xfrm>
                  <a:prstGeom prst="trapezoid">
                    <a:avLst>
                      <a:gd name="adj" fmla="val 33771"/>
                    </a:avLst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7" name="台形 876">
                    <a:extLst>
                      <a:ext uri="{FF2B5EF4-FFF2-40B4-BE49-F238E27FC236}">
                        <a16:creationId xmlns:a16="http://schemas.microsoft.com/office/drawing/2014/main" id="{21AC3DBC-E962-0E61-DE5F-AB2B501B6C2D}"/>
                      </a:ext>
                    </a:extLst>
                  </p:cNvPr>
                  <p:cNvSpPr/>
                  <p:nvPr/>
                </p:nvSpPr>
                <p:spPr>
                  <a:xfrm>
                    <a:off x="3639986" y="4190999"/>
                    <a:ext cx="135733" cy="60325"/>
                  </a:xfrm>
                  <a:prstGeom prst="trapezoid">
                    <a:avLst>
                      <a:gd name="adj" fmla="val 33771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8" name="四角形: 上の 2 つの角を丸める 877">
                    <a:extLst>
                      <a:ext uri="{FF2B5EF4-FFF2-40B4-BE49-F238E27FC236}">
                        <a16:creationId xmlns:a16="http://schemas.microsoft.com/office/drawing/2014/main" id="{B1F53B04-1E2D-F1F1-5324-6E5A80587485}"/>
                      </a:ext>
                    </a:extLst>
                  </p:cNvPr>
                  <p:cNvSpPr/>
                  <p:nvPr/>
                </p:nvSpPr>
                <p:spPr>
                  <a:xfrm>
                    <a:off x="3557327" y="4095741"/>
                    <a:ext cx="302679" cy="45719"/>
                  </a:xfrm>
                  <a:prstGeom prst="round2SameRect">
                    <a:avLst>
                      <a:gd name="adj1" fmla="val 37795"/>
                      <a:gd name="adj2" fmla="val 0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68" name="グループ化 867">
                  <a:extLst>
                    <a:ext uri="{FF2B5EF4-FFF2-40B4-BE49-F238E27FC236}">
                      <a16:creationId xmlns:a16="http://schemas.microsoft.com/office/drawing/2014/main" id="{13F38A00-9A8B-B6FD-F22C-5B0A01218041}"/>
                    </a:ext>
                  </a:extLst>
                </p:cNvPr>
                <p:cNvGrpSpPr/>
                <p:nvPr/>
              </p:nvGrpSpPr>
              <p:grpSpPr>
                <a:xfrm>
                  <a:off x="5268492" y="4556073"/>
                  <a:ext cx="313499" cy="98851"/>
                  <a:chOff x="5865877" y="3912088"/>
                  <a:chExt cx="389667" cy="150494"/>
                </a:xfrm>
                <a:solidFill>
                  <a:srgbClr val="FFC000"/>
                </a:solidFill>
              </p:grpSpPr>
              <p:sp>
                <p:nvSpPr>
                  <p:cNvPr id="869" name="フリーフォーム: 図形 868">
                    <a:extLst>
                      <a:ext uri="{FF2B5EF4-FFF2-40B4-BE49-F238E27FC236}">
                        <a16:creationId xmlns:a16="http://schemas.microsoft.com/office/drawing/2014/main" id="{6978B243-D5CC-9EFC-DEC2-0F1D82F5D751}"/>
                      </a:ext>
                    </a:extLst>
                  </p:cNvPr>
                  <p:cNvSpPr/>
                  <p:nvPr/>
                </p:nvSpPr>
                <p:spPr>
                  <a:xfrm>
                    <a:off x="6004207" y="3912088"/>
                    <a:ext cx="75124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70" name="フリーフォーム: 図形 869">
                    <a:extLst>
                      <a:ext uri="{FF2B5EF4-FFF2-40B4-BE49-F238E27FC236}">
                        <a16:creationId xmlns:a16="http://schemas.microsoft.com/office/drawing/2014/main" id="{0B189667-90D2-C70B-FA56-0568D509D09D}"/>
                      </a:ext>
                    </a:extLst>
                  </p:cNvPr>
                  <p:cNvSpPr/>
                  <p:nvPr/>
                </p:nvSpPr>
                <p:spPr>
                  <a:xfrm>
                    <a:off x="6180420" y="4016863"/>
                    <a:ext cx="75124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71" name="フリーフォーム: 図形 870">
                    <a:extLst>
                      <a:ext uri="{FF2B5EF4-FFF2-40B4-BE49-F238E27FC236}">
                        <a16:creationId xmlns:a16="http://schemas.microsoft.com/office/drawing/2014/main" id="{9BAE244A-29A2-CF0E-A075-24BF6296F3CA}"/>
                      </a:ext>
                    </a:extLst>
                  </p:cNvPr>
                  <p:cNvSpPr/>
                  <p:nvPr/>
                </p:nvSpPr>
                <p:spPr>
                  <a:xfrm>
                    <a:off x="5865877" y="4011454"/>
                    <a:ext cx="75125" cy="45719"/>
                  </a:xfrm>
                  <a:custGeom>
                    <a:avLst/>
                    <a:gdLst>
                      <a:gd name="connsiteX0" fmla="*/ 48061 w 96764"/>
                      <a:gd name="connsiteY0" fmla="*/ 0 h 40838"/>
                      <a:gd name="connsiteX1" fmla="*/ 62449 w 96764"/>
                      <a:gd name="connsiteY1" fmla="*/ 5960 h 40838"/>
                      <a:gd name="connsiteX2" fmla="*/ 96764 w 96764"/>
                      <a:gd name="connsiteY2" fmla="*/ 40274 h 40838"/>
                      <a:gd name="connsiteX3" fmla="*/ 65909 w 96764"/>
                      <a:gd name="connsiteY3" fmla="*/ 40838 h 40838"/>
                      <a:gd name="connsiteX4" fmla="*/ 0 w 96764"/>
                      <a:gd name="connsiteY4" fmla="*/ 39633 h 40838"/>
                      <a:gd name="connsiteX5" fmla="*/ 33673 w 96764"/>
                      <a:gd name="connsiteY5" fmla="*/ 5960 h 40838"/>
                      <a:gd name="connsiteX6" fmla="*/ 48061 w 96764"/>
                      <a:gd name="connsiteY6" fmla="*/ 0 h 40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6764" h="40838">
                        <a:moveTo>
                          <a:pt x="48061" y="0"/>
                        </a:moveTo>
                        <a:cubicBezTo>
                          <a:pt x="53268" y="0"/>
                          <a:pt x="58476" y="1987"/>
                          <a:pt x="62449" y="5960"/>
                        </a:cubicBezTo>
                        <a:lnTo>
                          <a:pt x="96764" y="40274"/>
                        </a:lnTo>
                        <a:lnTo>
                          <a:pt x="65909" y="40838"/>
                        </a:lnTo>
                        <a:lnTo>
                          <a:pt x="0" y="39633"/>
                        </a:lnTo>
                        <a:lnTo>
                          <a:pt x="33673" y="5960"/>
                        </a:lnTo>
                        <a:cubicBezTo>
                          <a:pt x="37646" y="1987"/>
                          <a:pt x="42853" y="0"/>
                          <a:pt x="48061" y="0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D0388FD7-7A17-5ADD-EBEA-636036C06222}"/>
                  </a:ext>
                </a:extLst>
              </p:cNvPr>
              <p:cNvGrpSpPr/>
              <p:nvPr/>
            </p:nvGrpSpPr>
            <p:grpSpPr>
              <a:xfrm>
                <a:off x="3490353" y="4939031"/>
                <a:ext cx="272017" cy="105331"/>
                <a:chOff x="1192452" y="4959589"/>
                <a:chExt cx="272017" cy="105331"/>
              </a:xfrm>
            </p:grpSpPr>
            <p:sp>
              <p:nvSpPr>
                <p:cNvPr id="860" name="フリーフォーム: 図形 859">
                  <a:extLst>
                    <a:ext uri="{FF2B5EF4-FFF2-40B4-BE49-F238E27FC236}">
                      <a16:creationId xmlns:a16="http://schemas.microsoft.com/office/drawing/2014/main" id="{98A8A560-94B3-3C36-D7E5-E74CFDA8AD76}"/>
                    </a:ext>
                  </a:extLst>
                </p:cNvPr>
                <p:cNvSpPr/>
                <p:nvPr/>
              </p:nvSpPr>
              <p:spPr>
                <a:xfrm>
                  <a:off x="1192452" y="4966572"/>
                  <a:ext cx="272017" cy="98348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639568" y="0"/>
                      </a:moveTo>
                      <a:lnTo>
                        <a:pt x="3813390" y="0"/>
                      </a:lnTo>
                      <a:cubicBezTo>
                        <a:pt x="3928001" y="0"/>
                        <a:pt x="4020911" y="92910"/>
                        <a:pt x="402091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360049" y="2592287"/>
                        <a:pt x="4245438" y="2592287"/>
                      </a:cubicBezTo>
                      <a:lnTo>
                        <a:pt x="207521" y="2592287"/>
                      </a:lnTo>
                      <a:cubicBezTo>
                        <a:pt x="92910" y="2592287"/>
                        <a:pt x="0" y="2499377"/>
                        <a:pt x="0" y="2384766"/>
                      </a:cubicBezTo>
                      <a:lnTo>
                        <a:pt x="432048" y="207520"/>
                      </a:lnTo>
                      <a:cubicBezTo>
                        <a:pt x="432048" y="92910"/>
                        <a:pt x="524957" y="0"/>
                        <a:pt x="639568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B6FFFA81-5A8F-6439-8D12-7E55C661DF1B}"/>
                    </a:ext>
                  </a:extLst>
                </p:cNvPr>
                <p:cNvSpPr/>
                <p:nvPr/>
              </p:nvSpPr>
              <p:spPr>
                <a:xfrm>
                  <a:off x="1236313" y="4959589"/>
                  <a:ext cx="190055" cy="80879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639568" y="0"/>
                      </a:moveTo>
                      <a:lnTo>
                        <a:pt x="3813390" y="0"/>
                      </a:lnTo>
                      <a:cubicBezTo>
                        <a:pt x="3928001" y="0"/>
                        <a:pt x="4020911" y="92910"/>
                        <a:pt x="402091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360049" y="2592287"/>
                        <a:pt x="4245438" y="2592287"/>
                      </a:cubicBezTo>
                      <a:lnTo>
                        <a:pt x="207521" y="2592287"/>
                      </a:lnTo>
                      <a:cubicBezTo>
                        <a:pt x="92910" y="2592287"/>
                        <a:pt x="0" y="2499377"/>
                        <a:pt x="0" y="2384766"/>
                      </a:cubicBezTo>
                      <a:lnTo>
                        <a:pt x="432048" y="207520"/>
                      </a:lnTo>
                      <a:cubicBezTo>
                        <a:pt x="432048" y="92910"/>
                        <a:pt x="524957" y="0"/>
                        <a:pt x="6395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1078" name="四角形: 角を丸くする 433">
              <a:extLst>
                <a:ext uri="{FF2B5EF4-FFF2-40B4-BE49-F238E27FC236}">
                  <a16:creationId xmlns:a16="http://schemas.microsoft.com/office/drawing/2014/main" id="{03CEFF1E-2293-F49A-9412-F0A22D4B6275}"/>
                </a:ext>
              </a:extLst>
            </p:cNvPr>
            <p:cNvSpPr/>
            <p:nvPr/>
          </p:nvSpPr>
          <p:spPr>
            <a:xfrm rot="19622956">
              <a:off x="4175961" y="3015768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79" name="四角形: 角を丸くする 433">
              <a:extLst>
                <a:ext uri="{FF2B5EF4-FFF2-40B4-BE49-F238E27FC236}">
                  <a16:creationId xmlns:a16="http://schemas.microsoft.com/office/drawing/2014/main" id="{99D0FAAB-623D-90AF-D2B8-E7689142C7D4}"/>
                </a:ext>
              </a:extLst>
            </p:cNvPr>
            <p:cNvSpPr/>
            <p:nvPr/>
          </p:nvSpPr>
          <p:spPr>
            <a:xfrm rot="1977044" flipH="1">
              <a:off x="5689320" y="3015768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98" name="月 1097">
              <a:extLst>
                <a:ext uri="{FF2B5EF4-FFF2-40B4-BE49-F238E27FC236}">
                  <a16:creationId xmlns:a16="http://schemas.microsoft.com/office/drawing/2014/main" id="{17A4A01D-614D-C812-85B1-F05DDF9BCB4C}"/>
                </a:ext>
              </a:extLst>
            </p:cNvPr>
            <p:cNvSpPr/>
            <p:nvPr/>
          </p:nvSpPr>
          <p:spPr>
            <a:xfrm rot="5400000">
              <a:off x="4628025" y="1263328"/>
              <a:ext cx="45719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月 1098">
              <a:extLst>
                <a:ext uri="{FF2B5EF4-FFF2-40B4-BE49-F238E27FC236}">
                  <a16:creationId xmlns:a16="http://schemas.microsoft.com/office/drawing/2014/main" id="{76870E32-698A-987F-6535-A4D5D0A45CFA}"/>
                </a:ext>
              </a:extLst>
            </p:cNvPr>
            <p:cNvSpPr/>
            <p:nvPr/>
          </p:nvSpPr>
          <p:spPr>
            <a:xfrm rot="5400000">
              <a:off x="5223337" y="1263327"/>
              <a:ext cx="45719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7" name="グループ化 1106">
            <a:extLst>
              <a:ext uri="{FF2B5EF4-FFF2-40B4-BE49-F238E27FC236}">
                <a16:creationId xmlns:a16="http://schemas.microsoft.com/office/drawing/2014/main" id="{3B12B7F6-5B6D-7F81-DFD4-538C55C3121D}"/>
              </a:ext>
            </a:extLst>
          </p:cNvPr>
          <p:cNvGrpSpPr/>
          <p:nvPr/>
        </p:nvGrpSpPr>
        <p:grpSpPr>
          <a:xfrm>
            <a:off x="1023325" y="3740650"/>
            <a:ext cx="1978395" cy="2763787"/>
            <a:chOff x="1023325" y="3740650"/>
            <a:chExt cx="1978395" cy="2763787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5250F6AC-3235-91A2-63AB-136B59092478}"/>
                </a:ext>
              </a:extLst>
            </p:cNvPr>
            <p:cNvGrpSpPr/>
            <p:nvPr/>
          </p:nvGrpSpPr>
          <p:grpSpPr>
            <a:xfrm>
              <a:off x="1023325" y="3740650"/>
              <a:ext cx="1978395" cy="2434685"/>
              <a:chOff x="3957251" y="833609"/>
              <a:chExt cx="1978395" cy="2434685"/>
            </a:xfrm>
          </p:grpSpPr>
          <p:sp>
            <p:nvSpPr>
              <p:cNvPr id="39" name="四角形: 上の 2 つの角を丸める 7">
                <a:extLst>
                  <a:ext uri="{FF2B5EF4-FFF2-40B4-BE49-F238E27FC236}">
                    <a16:creationId xmlns:a16="http://schemas.microsoft.com/office/drawing/2014/main" id="{296549DB-1DD1-5BE7-5B89-67FC17B10BEE}"/>
                  </a:ext>
                </a:extLst>
              </p:cNvPr>
              <p:cNvSpPr/>
              <p:nvPr/>
            </p:nvSpPr>
            <p:spPr bwMode="auto">
              <a:xfrm>
                <a:off x="4447917" y="2415705"/>
                <a:ext cx="894657" cy="659531"/>
              </a:xfrm>
              <a:custGeom>
                <a:avLst/>
                <a:gdLst>
                  <a:gd name="connsiteX0" fmla="*/ 329766 w 894656"/>
                  <a:gd name="connsiteY0" fmla="*/ 0 h 659531"/>
                  <a:gd name="connsiteX1" fmla="*/ 564891 w 894656"/>
                  <a:gd name="connsiteY1" fmla="*/ 0 h 659531"/>
                  <a:gd name="connsiteX2" fmla="*/ 894657 w 894656"/>
                  <a:gd name="connsiteY2" fmla="*/ 329766 h 659531"/>
                  <a:gd name="connsiteX3" fmla="*/ 894656 w 894656"/>
                  <a:gd name="connsiteY3" fmla="*/ 659531 h 659531"/>
                  <a:gd name="connsiteX4" fmla="*/ 894656 w 894656"/>
                  <a:gd name="connsiteY4" fmla="*/ 659531 h 659531"/>
                  <a:gd name="connsiteX5" fmla="*/ 0 w 894656"/>
                  <a:gd name="connsiteY5" fmla="*/ 659531 h 659531"/>
                  <a:gd name="connsiteX6" fmla="*/ 0 w 894656"/>
                  <a:gd name="connsiteY6" fmla="*/ 659531 h 659531"/>
                  <a:gd name="connsiteX7" fmla="*/ 0 w 894656"/>
                  <a:gd name="connsiteY7" fmla="*/ 329766 h 659531"/>
                  <a:gd name="connsiteX8" fmla="*/ 329766 w 894656"/>
                  <a:gd name="connsiteY8" fmla="*/ 0 h 659531"/>
                  <a:gd name="connsiteX0" fmla="*/ 329766 w 894657"/>
                  <a:gd name="connsiteY0" fmla="*/ 0 h 745256"/>
                  <a:gd name="connsiteX1" fmla="*/ 564891 w 894657"/>
                  <a:gd name="connsiteY1" fmla="*/ 0 h 745256"/>
                  <a:gd name="connsiteX2" fmla="*/ 894657 w 894657"/>
                  <a:gd name="connsiteY2" fmla="*/ 329766 h 745256"/>
                  <a:gd name="connsiteX3" fmla="*/ 894656 w 894657"/>
                  <a:gd name="connsiteY3" fmla="*/ 659531 h 745256"/>
                  <a:gd name="connsiteX4" fmla="*/ 894656 w 894657"/>
                  <a:gd name="connsiteY4" fmla="*/ 659531 h 745256"/>
                  <a:gd name="connsiteX5" fmla="*/ 509588 w 894657"/>
                  <a:gd name="connsiteY5" fmla="*/ 745256 h 745256"/>
                  <a:gd name="connsiteX6" fmla="*/ 0 w 894657"/>
                  <a:gd name="connsiteY6" fmla="*/ 659531 h 745256"/>
                  <a:gd name="connsiteX7" fmla="*/ 0 w 894657"/>
                  <a:gd name="connsiteY7" fmla="*/ 659531 h 745256"/>
                  <a:gd name="connsiteX8" fmla="*/ 0 w 894657"/>
                  <a:gd name="connsiteY8" fmla="*/ 329766 h 745256"/>
                  <a:gd name="connsiteX9" fmla="*/ 329766 w 894657"/>
                  <a:gd name="connsiteY9" fmla="*/ 0 h 745256"/>
                  <a:gd name="connsiteX0" fmla="*/ 509588 w 894657"/>
                  <a:gd name="connsiteY0" fmla="*/ 745256 h 836696"/>
                  <a:gd name="connsiteX1" fmla="*/ 0 w 894657"/>
                  <a:gd name="connsiteY1" fmla="*/ 659531 h 836696"/>
                  <a:gd name="connsiteX2" fmla="*/ 0 w 894657"/>
                  <a:gd name="connsiteY2" fmla="*/ 659531 h 836696"/>
                  <a:gd name="connsiteX3" fmla="*/ 0 w 894657"/>
                  <a:gd name="connsiteY3" fmla="*/ 329766 h 836696"/>
                  <a:gd name="connsiteX4" fmla="*/ 329766 w 894657"/>
                  <a:gd name="connsiteY4" fmla="*/ 0 h 836696"/>
                  <a:gd name="connsiteX5" fmla="*/ 564891 w 894657"/>
                  <a:gd name="connsiteY5" fmla="*/ 0 h 836696"/>
                  <a:gd name="connsiteX6" fmla="*/ 894657 w 894657"/>
                  <a:gd name="connsiteY6" fmla="*/ 329766 h 836696"/>
                  <a:gd name="connsiteX7" fmla="*/ 894656 w 894657"/>
                  <a:gd name="connsiteY7" fmla="*/ 659531 h 836696"/>
                  <a:gd name="connsiteX8" fmla="*/ 894656 w 894657"/>
                  <a:gd name="connsiteY8" fmla="*/ 659531 h 836696"/>
                  <a:gd name="connsiteX9" fmla="*/ 601028 w 894657"/>
                  <a:gd name="connsiteY9" fmla="*/ 836696 h 836696"/>
                  <a:gd name="connsiteX0" fmla="*/ 0 w 894657"/>
                  <a:gd name="connsiteY0" fmla="*/ 659531 h 836696"/>
                  <a:gd name="connsiteX1" fmla="*/ 0 w 894657"/>
                  <a:gd name="connsiteY1" fmla="*/ 659531 h 836696"/>
                  <a:gd name="connsiteX2" fmla="*/ 0 w 894657"/>
                  <a:gd name="connsiteY2" fmla="*/ 329766 h 836696"/>
                  <a:gd name="connsiteX3" fmla="*/ 329766 w 894657"/>
                  <a:gd name="connsiteY3" fmla="*/ 0 h 836696"/>
                  <a:gd name="connsiteX4" fmla="*/ 564891 w 894657"/>
                  <a:gd name="connsiteY4" fmla="*/ 0 h 836696"/>
                  <a:gd name="connsiteX5" fmla="*/ 894657 w 894657"/>
                  <a:gd name="connsiteY5" fmla="*/ 329766 h 836696"/>
                  <a:gd name="connsiteX6" fmla="*/ 894656 w 894657"/>
                  <a:gd name="connsiteY6" fmla="*/ 659531 h 836696"/>
                  <a:gd name="connsiteX7" fmla="*/ 894656 w 894657"/>
                  <a:gd name="connsiteY7" fmla="*/ 659531 h 836696"/>
                  <a:gd name="connsiteX8" fmla="*/ 601028 w 894657"/>
                  <a:gd name="connsiteY8" fmla="*/ 836696 h 836696"/>
                  <a:gd name="connsiteX0" fmla="*/ 0 w 894657"/>
                  <a:gd name="connsiteY0" fmla="*/ 659531 h 659531"/>
                  <a:gd name="connsiteX1" fmla="*/ 0 w 894657"/>
                  <a:gd name="connsiteY1" fmla="*/ 659531 h 659531"/>
                  <a:gd name="connsiteX2" fmla="*/ 0 w 894657"/>
                  <a:gd name="connsiteY2" fmla="*/ 329766 h 659531"/>
                  <a:gd name="connsiteX3" fmla="*/ 329766 w 894657"/>
                  <a:gd name="connsiteY3" fmla="*/ 0 h 659531"/>
                  <a:gd name="connsiteX4" fmla="*/ 564891 w 894657"/>
                  <a:gd name="connsiteY4" fmla="*/ 0 h 659531"/>
                  <a:gd name="connsiteX5" fmla="*/ 894657 w 894657"/>
                  <a:gd name="connsiteY5" fmla="*/ 329766 h 659531"/>
                  <a:gd name="connsiteX6" fmla="*/ 894656 w 894657"/>
                  <a:gd name="connsiteY6" fmla="*/ 659531 h 659531"/>
                  <a:gd name="connsiteX7" fmla="*/ 894656 w 894657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4657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564891" y="0"/>
                    </a:lnTo>
                    <a:cubicBezTo>
                      <a:pt x="747016" y="0"/>
                      <a:pt x="894657" y="147641"/>
                      <a:pt x="894657" y="329766"/>
                    </a:cubicBezTo>
                    <a:cubicBezTo>
                      <a:pt x="894657" y="439688"/>
                      <a:pt x="894656" y="549609"/>
                      <a:pt x="894656" y="659531"/>
                    </a:cubicBezTo>
                    <a:lnTo>
                      <a:pt x="894656" y="659531"/>
                    </a:lnTo>
                  </a:path>
                </a:pathLst>
              </a:custGeom>
              <a:solidFill>
                <a:srgbClr val="00B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598">
                <a:extLst>
                  <a:ext uri="{FF2B5EF4-FFF2-40B4-BE49-F238E27FC236}">
                    <a16:creationId xmlns:a16="http://schemas.microsoft.com/office/drawing/2014/main" id="{5F91576D-70A3-16E6-6CFA-FD6E3C84FF5E}"/>
                  </a:ext>
                </a:extLst>
              </p:cNvPr>
              <p:cNvSpPr/>
              <p:nvPr/>
            </p:nvSpPr>
            <p:spPr bwMode="auto">
              <a:xfrm>
                <a:off x="4343841" y="2291880"/>
                <a:ext cx="1102809" cy="659531"/>
              </a:xfrm>
              <a:custGeom>
                <a:avLst/>
                <a:gdLst>
                  <a:gd name="connsiteX0" fmla="*/ 329766 w 1102808"/>
                  <a:gd name="connsiteY0" fmla="*/ 0 h 659531"/>
                  <a:gd name="connsiteX1" fmla="*/ 773043 w 1102808"/>
                  <a:gd name="connsiteY1" fmla="*/ 0 h 659531"/>
                  <a:gd name="connsiteX2" fmla="*/ 1102809 w 1102808"/>
                  <a:gd name="connsiteY2" fmla="*/ 329766 h 659531"/>
                  <a:gd name="connsiteX3" fmla="*/ 1102808 w 1102808"/>
                  <a:gd name="connsiteY3" fmla="*/ 659531 h 659531"/>
                  <a:gd name="connsiteX4" fmla="*/ 1102808 w 1102808"/>
                  <a:gd name="connsiteY4" fmla="*/ 659531 h 659531"/>
                  <a:gd name="connsiteX5" fmla="*/ 0 w 1102808"/>
                  <a:gd name="connsiteY5" fmla="*/ 659531 h 659531"/>
                  <a:gd name="connsiteX6" fmla="*/ 0 w 1102808"/>
                  <a:gd name="connsiteY6" fmla="*/ 659531 h 659531"/>
                  <a:gd name="connsiteX7" fmla="*/ 0 w 1102808"/>
                  <a:gd name="connsiteY7" fmla="*/ 329766 h 659531"/>
                  <a:gd name="connsiteX8" fmla="*/ 329766 w 1102808"/>
                  <a:gd name="connsiteY8" fmla="*/ 0 h 659531"/>
                  <a:gd name="connsiteX0" fmla="*/ 329766 w 1102809"/>
                  <a:gd name="connsiteY0" fmla="*/ 0 h 688121"/>
                  <a:gd name="connsiteX1" fmla="*/ 773043 w 1102809"/>
                  <a:gd name="connsiteY1" fmla="*/ 0 h 688121"/>
                  <a:gd name="connsiteX2" fmla="*/ 1102809 w 1102809"/>
                  <a:gd name="connsiteY2" fmla="*/ 329766 h 688121"/>
                  <a:gd name="connsiteX3" fmla="*/ 1102808 w 1102809"/>
                  <a:gd name="connsiteY3" fmla="*/ 659531 h 688121"/>
                  <a:gd name="connsiteX4" fmla="*/ 1102808 w 1102809"/>
                  <a:gd name="connsiteY4" fmla="*/ 659531 h 688121"/>
                  <a:gd name="connsiteX5" fmla="*/ 556514 w 1102809"/>
                  <a:gd name="connsiteY5" fmla="*/ 688106 h 688121"/>
                  <a:gd name="connsiteX6" fmla="*/ 0 w 1102809"/>
                  <a:gd name="connsiteY6" fmla="*/ 659531 h 688121"/>
                  <a:gd name="connsiteX7" fmla="*/ 0 w 1102809"/>
                  <a:gd name="connsiteY7" fmla="*/ 659531 h 688121"/>
                  <a:gd name="connsiteX8" fmla="*/ 0 w 1102809"/>
                  <a:gd name="connsiteY8" fmla="*/ 329766 h 688121"/>
                  <a:gd name="connsiteX9" fmla="*/ 329766 w 1102809"/>
                  <a:gd name="connsiteY9" fmla="*/ 0 h 688121"/>
                  <a:gd name="connsiteX0" fmla="*/ 556514 w 1102809"/>
                  <a:gd name="connsiteY0" fmla="*/ 688106 h 779546"/>
                  <a:gd name="connsiteX1" fmla="*/ 0 w 1102809"/>
                  <a:gd name="connsiteY1" fmla="*/ 659531 h 779546"/>
                  <a:gd name="connsiteX2" fmla="*/ 0 w 1102809"/>
                  <a:gd name="connsiteY2" fmla="*/ 659531 h 779546"/>
                  <a:gd name="connsiteX3" fmla="*/ 0 w 1102809"/>
                  <a:gd name="connsiteY3" fmla="*/ 329766 h 779546"/>
                  <a:gd name="connsiteX4" fmla="*/ 329766 w 1102809"/>
                  <a:gd name="connsiteY4" fmla="*/ 0 h 779546"/>
                  <a:gd name="connsiteX5" fmla="*/ 773043 w 1102809"/>
                  <a:gd name="connsiteY5" fmla="*/ 0 h 779546"/>
                  <a:gd name="connsiteX6" fmla="*/ 1102809 w 1102809"/>
                  <a:gd name="connsiteY6" fmla="*/ 329766 h 779546"/>
                  <a:gd name="connsiteX7" fmla="*/ 1102808 w 1102809"/>
                  <a:gd name="connsiteY7" fmla="*/ 659531 h 779546"/>
                  <a:gd name="connsiteX8" fmla="*/ 1102808 w 1102809"/>
                  <a:gd name="connsiteY8" fmla="*/ 659531 h 779546"/>
                  <a:gd name="connsiteX9" fmla="*/ 647954 w 1102809"/>
                  <a:gd name="connsiteY9" fmla="*/ 779546 h 779546"/>
                  <a:gd name="connsiteX0" fmla="*/ 0 w 1102809"/>
                  <a:gd name="connsiteY0" fmla="*/ 659531 h 779546"/>
                  <a:gd name="connsiteX1" fmla="*/ 0 w 1102809"/>
                  <a:gd name="connsiteY1" fmla="*/ 659531 h 779546"/>
                  <a:gd name="connsiteX2" fmla="*/ 0 w 1102809"/>
                  <a:gd name="connsiteY2" fmla="*/ 329766 h 779546"/>
                  <a:gd name="connsiteX3" fmla="*/ 329766 w 1102809"/>
                  <a:gd name="connsiteY3" fmla="*/ 0 h 779546"/>
                  <a:gd name="connsiteX4" fmla="*/ 773043 w 1102809"/>
                  <a:gd name="connsiteY4" fmla="*/ 0 h 779546"/>
                  <a:gd name="connsiteX5" fmla="*/ 1102809 w 1102809"/>
                  <a:gd name="connsiteY5" fmla="*/ 329766 h 779546"/>
                  <a:gd name="connsiteX6" fmla="*/ 1102808 w 1102809"/>
                  <a:gd name="connsiteY6" fmla="*/ 659531 h 779546"/>
                  <a:gd name="connsiteX7" fmla="*/ 1102808 w 1102809"/>
                  <a:gd name="connsiteY7" fmla="*/ 659531 h 779546"/>
                  <a:gd name="connsiteX8" fmla="*/ 647954 w 1102809"/>
                  <a:gd name="connsiteY8" fmla="*/ 779546 h 779546"/>
                  <a:gd name="connsiteX0" fmla="*/ 0 w 1102809"/>
                  <a:gd name="connsiteY0" fmla="*/ 659531 h 659531"/>
                  <a:gd name="connsiteX1" fmla="*/ 0 w 1102809"/>
                  <a:gd name="connsiteY1" fmla="*/ 659531 h 659531"/>
                  <a:gd name="connsiteX2" fmla="*/ 0 w 1102809"/>
                  <a:gd name="connsiteY2" fmla="*/ 329766 h 659531"/>
                  <a:gd name="connsiteX3" fmla="*/ 329766 w 1102809"/>
                  <a:gd name="connsiteY3" fmla="*/ 0 h 659531"/>
                  <a:gd name="connsiteX4" fmla="*/ 773043 w 1102809"/>
                  <a:gd name="connsiteY4" fmla="*/ 0 h 659531"/>
                  <a:gd name="connsiteX5" fmla="*/ 1102809 w 1102809"/>
                  <a:gd name="connsiteY5" fmla="*/ 329766 h 659531"/>
                  <a:gd name="connsiteX6" fmla="*/ 1102808 w 1102809"/>
                  <a:gd name="connsiteY6" fmla="*/ 659531 h 659531"/>
                  <a:gd name="connsiteX7" fmla="*/ 1102808 w 1102809"/>
                  <a:gd name="connsiteY7" fmla="*/ 659531 h 659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02809" h="659531">
                    <a:moveTo>
                      <a:pt x="0" y="659531"/>
                    </a:moveTo>
                    <a:lnTo>
                      <a:pt x="0" y="659531"/>
                    </a:lnTo>
                    <a:lnTo>
                      <a:pt x="0" y="329766"/>
                    </a:lnTo>
                    <a:cubicBezTo>
                      <a:pt x="0" y="147641"/>
                      <a:pt x="147641" y="0"/>
                      <a:pt x="329766" y="0"/>
                    </a:cubicBezTo>
                    <a:lnTo>
                      <a:pt x="773043" y="0"/>
                    </a:lnTo>
                    <a:cubicBezTo>
                      <a:pt x="955168" y="0"/>
                      <a:pt x="1102809" y="147641"/>
                      <a:pt x="1102809" y="329766"/>
                    </a:cubicBezTo>
                    <a:cubicBezTo>
                      <a:pt x="1102809" y="439688"/>
                      <a:pt x="1102808" y="549609"/>
                      <a:pt x="1102808" y="659531"/>
                    </a:cubicBezTo>
                    <a:lnTo>
                      <a:pt x="1102808" y="659531"/>
                    </a:lnTo>
                  </a:path>
                </a:pathLst>
              </a:custGeom>
              <a:solidFill>
                <a:srgbClr val="00B05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92637502-6EAB-1851-CEE7-B793F9860A9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41108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noFill/>
                <a:round/>
                <a:headEnd/>
                <a:tailEnd/>
              </a:ln>
              <a:effectLst/>
            </p:spPr>
          </p:cxnSp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95DACE07-DAD1-8367-5D9B-586F1ED1461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4450520" y="2577146"/>
                <a:ext cx="0" cy="501785"/>
              </a:xfrm>
              <a:prstGeom prst="line">
                <a:avLst/>
              </a:prstGeom>
              <a:solidFill>
                <a:schemeClr val="bg1"/>
              </a:solidFill>
              <a:ln w="19050" cap="rnd">
                <a:noFill/>
                <a:round/>
                <a:headEnd/>
                <a:tailEnd/>
              </a:ln>
              <a:effectLst/>
            </p:spPr>
          </p:cxnSp>
          <p:sp>
            <p:nvSpPr>
              <p:cNvPr id="50" name="四角形: 上の 2 つの角を丸める 142">
                <a:extLst>
                  <a:ext uri="{FF2B5EF4-FFF2-40B4-BE49-F238E27FC236}">
                    <a16:creationId xmlns:a16="http://schemas.microsoft.com/office/drawing/2014/main" id="{B4A7BA34-FAE0-C692-806A-80B57DBDF47D}"/>
                  </a:ext>
                </a:extLst>
              </p:cNvPr>
              <p:cNvSpPr/>
              <p:nvPr/>
            </p:nvSpPr>
            <p:spPr bwMode="auto">
              <a:xfrm rot="2051111">
                <a:off x="4149797" y="2463233"/>
                <a:ext cx="331002" cy="742128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31002 w 331002"/>
                  <a:gd name="connsiteY0" fmla="*/ 356504 h 670099"/>
                  <a:gd name="connsiteX1" fmla="*/ 152417 w 331002"/>
                  <a:gd name="connsiteY1" fmla="*/ 670099 h 670099"/>
                  <a:gd name="connsiteX2" fmla="*/ 152417 w 331002"/>
                  <a:gd name="connsiteY2" fmla="*/ 670099 h 670099"/>
                  <a:gd name="connsiteX3" fmla="*/ 0 w 331002"/>
                  <a:gd name="connsiteY3" fmla="*/ 517682 h 670099"/>
                  <a:gd name="connsiteX4" fmla="*/ 20280 w 331002"/>
                  <a:gd name="connsiteY4" fmla="*/ 0 h 670099"/>
                  <a:gd name="connsiteX0" fmla="*/ 331002 w 331002"/>
                  <a:gd name="connsiteY0" fmla="*/ 340034 h 653629"/>
                  <a:gd name="connsiteX1" fmla="*/ 152417 w 331002"/>
                  <a:gd name="connsiteY1" fmla="*/ 653629 h 653629"/>
                  <a:gd name="connsiteX2" fmla="*/ 152417 w 331002"/>
                  <a:gd name="connsiteY2" fmla="*/ 653629 h 653629"/>
                  <a:gd name="connsiteX3" fmla="*/ 0 w 331002"/>
                  <a:gd name="connsiteY3" fmla="*/ 501212 h 653629"/>
                  <a:gd name="connsiteX4" fmla="*/ 9873 w 331002"/>
                  <a:gd name="connsiteY4" fmla="*/ 0 h 653629"/>
                  <a:gd name="connsiteX0" fmla="*/ 331002 w 331002"/>
                  <a:gd name="connsiteY0" fmla="*/ 344152 h 657747"/>
                  <a:gd name="connsiteX1" fmla="*/ 152417 w 331002"/>
                  <a:gd name="connsiteY1" fmla="*/ 657747 h 657747"/>
                  <a:gd name="connsiteX2" fmla="*/ 152417 w 331002"/>
                  <a:gd name="connsiteY2" fmla="*/ 657747 h 657747"/>
                  <a:gd name="connsiteX3" fmla="*/ 0 w 331002"/>
                  <a:gd name="connsiteY3" fmla="*/ 505330 h 657747"/>
                  <a:gd name="connsiteX4" fmla="*/ 12475 w 331002"/>
                  <a:gd name="connsiteY4" fmla="*/ 0 h 657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1002" h="657747">
                    <a:moveTo>
                      <a:pt x="331002" y="344152"/>
                    </a:moveTo>
                    <a:cubicBezTo>
                      <a:pt x="331002" y="428330"/>
                      <a:pt x="236595" y="657747"/>
                      <a:pt x="152417" y="657747"/>
                    </a:cubicBezTo>
                    <a:lnTo>
                      <a:pt x="152417" y="657747"/>
                    </a:lnTo>
                    <a:cubicBezTo>
                      <a:pt x="68239" y="657747"/>
                      <a:pt x="0" y="589508"/>
                      <a:pt x="0" y="505330"/>
                    </a:cubicBezTo>
                    <a:lnTo>
                      <a:pt x="12475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C7BCD587-C710-DD80-CBC8-EE8E12676B76}"/>
                  </a:ext>
                </a:extLst>
              </p:cNvPr>
              <p:cNvSpPr/>
              <p:nvPr/>
            </p:nvSpPr>
            <p:spPr>
              <a:xfrm rot="18900000">
                <a:off x="3957251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四角形: 上の 2 つの角を丸める 142">
                <a:extLst>
                  <a:ext uri="{FF2B5EF4-FFF2-40B4-BE49-F238E27FC236}">
                    <a16:creationId xmlns:a16="http://schemas.microsoft.com/office/drawing/2014/main" id="{4914B73D-61BF-6D59-4DF8-6FDEFE81E0AF}"/>
                  </a:ext>
                </a:extLst>
              </p:cNvPr>
              <p:cNvSpPr/>
              <p:nvPr/>
            </p:nvSpPr>
            <p:spPr bwMode="auto">
              <a:xfrm rot="19262789" flipH="1">
                <a:off x="5330446" y="2439703"/>
                <a:ext cx="359725" cy="808813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  <a:gd name="connsiteX0" fmla="*/ 359725 w 359725"/>
                  <a:gd name="connsiteY0" fmla="*/ 315613 h 670099"/>
                  <a:gd name="connsiteX1" fmla="*/ 152417 w 359725"/>
                  <a:gd name="connsiteY1" fmla="*/ 670099 h 670099"/>
                  <a:gd name="connsiteX2" fmla="*/ 152417 w 359725"/>
                  <a:gd name="connsiteY2" fmla="*/ 670099 h 670099"/>
                  <a:gd name="connsiteX3" fmla="*/ 0 w 359725"/>
                  <a:gd name="connsiteY3" fmla="*/ 517682 h 670099"/>
                  <a:gd name="connsiteX4" fmla="*/ 20280 w 359725"/>
                  <a:gd name="connsiteY4" fmla="*/ 0 h 670099"/>
                  <a:gd name="connsiteX0" fmla="*/ 359725 w 359725"/>
                  <a:gd name="connsiteY0" fmla="*/ 312868 h 667354"/>
                  <a:gd name="connsiteX1" fmla="*/ 152417 w 359725"/>
                  <a:gd name="connsiteY1" fmla="*/ 667354 h 667354"/>
                  <a:gd name="connsiteX2" fmla="*/ 152417 w 359725"/>
                  <a:gd name="connsiteY2" fmla="*/ 667354 h 667354"/>
                  <a:gd name="connsiteX3" fmla="*/ 0 w 359725"/>
                  <a:gd name="connsiteY3" fmla="*/ 514937 h 667354"/>
                  <a:gd name="connsiteX4" fmla="*/ 19925 w 359725"/>
                  <a:gd name="connsiteY4" fmla="*/ 0 h 667354"/>
                  <a:gd name="connsiteX0" fmla="*/ 359725 w 359725"/>
                  <a:gd name="connsiteY0" fmla="*/ 308604 h 663090"/>
                  <a:gd name="connsiteX1" fmla="*/ 152417 w 359725"/>
                  <a:gd name="connsiteY1" fmla="*/ 663090 h 663090"/>
                  <a:gd name="connsiteX2" fmla="*/ 152417 w 359725"/>
                  <a:gd name="connsiteY2" fmla="*/ 663090 h 663090"/>
                  <a:gd name="connsiteX3" fmla="*/ 0 w 359725"/>
                  <a:gd name="connsiteY3" fmla="*/ 510673 h 663090"/>
                  <a:gd name="connsiteX4" fmla="*/ 21068 w 359725"/>
                  <a:gd name="connsiteY4" fmla="*/ 0 h 663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725" h="663090">
                    <a:moveTo>
                      <a:pt x="359725" y="308604"/>
                    </a:moveTo>
                    <a:cubicBezTo>
                      <a:pt x="359725" y="392782"/>
                      <a:pt x="236595" y="663090"/>
                      <a:pt x="152417" y="663090"/>
                    </a:cubicBezTo>
                    <a:lnTo>
                      <a:pt x="152417" y="663090"/>
                    </a:lnTo>
                    <a:cubicBezTo>
                      <a:pt x="68239" y="663090"/>
                      <a:pt x="0" y="594851"/>
                      <a:pt x="0" y="510673"/>
                    </a:cubicBezTo>
                    <a:lnTo>
                      <a:pt x="21068" y="0"/>
                    </a:lnTo>
                  </a:path>
                </a:pathLst>
              </a:custGeom>
              <a:solidFill>
                <a:srgbClr val="00B050"/>
              </a:solidFill>
              <a:ln w="19050" cap="rnd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681E8BC8-0281-1075-30BB-CEFA0CEE1915}"/>
                  </a:ext>
                </a:extLst>
              </p:cNvPr>
              <p:cNvSpPr/>
              <p:nvPr/>
            </p:nvSpPr>
            <p:spPr>
              <a:xfrm rot="2700000" flipH="1">
                <a:off x="5646199" y="2973284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5DFFD48C-B1E9-D012-C21B-7E559FFB93F1}"/>
                  </a:ext>
                </a:extLst>
              </p:cNvPr>
              <p:cNvGrpSpPr/>
              <p:nvPr/>
            </p:nvGrpSpPr>
            <p:grpSpPr>
              <a:xfrm>
                <a:off x="4236491" y="833609"/>
                <a:ext cx="1331771" cy="1575174"/>
                <a:chOff x="4236491" y="833609"/>
                <a:chExt cx="1331771" cy="1575174"/>
              </a:xfrm>
            </p:grpSpPr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9495D57A-4596-F693-818C-094479328185}"/>
                    </a:ext>
                  </a:extLst>
                </p:cNvPr>
                <p:cNvSpPr/>
                <p:nvPr/>
              </p:nvSpPr>
              <p:spPr bwMode="auto">
                <a:xfrm>
                  <a:off x="4248430" y="833609"/>
                  <a:ext cx="1304973" cy="122629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FD58FE3F-3983-B793-9971-753A397E26C1}"/>
                    </a:ext>
                  </a:extLst>
                </p:cNvPr>
                <p:cNvGrpSpPr/>
                <p:nvPr/>
              </p:nvGrpSpPr>
              <p:grpSpPr>
                <a:xfrm>
                  <a:off x="4236491" y="983724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962" name="グループ化 961">
                    <a:extLst>
                      <a:ext uri="{FF2B5EF4-FFF2-40B4-BE49-F238E27FC236}">
                        <a16:creationId xmlns:a16="http://schemas.microsoft.com/office/drawing/2014/main" id="{6E926E6D-7528-8AFC-87FC-DFA34EE5CE6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969" name="楕円 968">
                      <a:extLst>
                        <a:ext uri="{FF2B5EF4-FFF2-40B4-BE49-F238E27FC236}">
                          <a16:creationId xmlns:a16="http://schemas.microsoft.com/office/drawing/2014/main" id="{82228F0F-4B4F-3BFD-252E-C946A000F6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0" name="楕円 969">
                      <a:extLst>
                        <a:ext uri="{FF2B5EF4-FFF2-40B4-BE49-F238E27FC236}">
                          <a16:creationId xmlns:a16="http://schemas.microsoft.com/office/drawing/2014/main" id="{E0EA41D0-F8FF-7608-EB0D-F5F11BE1C6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63" name="グループ化 962">
                    <a:extLst>
                      <a:ext uri="{FF2B5EF4-FFF2-40B4-BE49-F238E27FC236}">
                        <a16:creationId xmlns:a16="http://schemas.microsoft.com/office/drawing/2014/main" id="{F97416E5-E018-4DE6-A43D-1A7E391F072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967" name="楕円 966">
                      <a:extLst>
                        <a:ext uri="{FF2B5EF4-FFF2-40B4-BE49-F238E27FC236}">
                          <a16:creationId xmlns:a16="http://schemas.microsoft.com/office/drawing/2014/main" id="{3DCD913C-1978-3180-9E51-5BF9BE7915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8" name="楕円 967">
                      <a:extLst>
                        <a:ext uri="{FF2B5EF4-FFF2-40B4-BE49-F238E27FC236}">
                          <a16:creationId xmlns:a16="http://schemas.microsoft.com/office/drawing/2014/main" id="{7A01D079-563D-5846-32A2-44163DCE1A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64" name="台形 963">
                    <a:extLst>
                      <a:ext uri="{FF2B5EF4-FFF2-40B4-BE49-F238E27FC236}">
                        <a16:creationId xmlns:a16="http://schemas.microsoft.com/office/drawing/2014/main" id="{EE2F02C5-E9AB-BC9A-F789-9659A1CB63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5" name="楕円 964">
                    <a:extLst>
                      <a:ext uri="{FF2B5EF4-FFF2-40B4-BE49-F238E27FC236}">
                        <a16:creationId xmlns:a16="http://schemas.microsoft.com/office/drawing/2014/main" id="{E2DC78F8-F4CB-88D5-F488-0253AB1725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6" name="楕円 965">
                    <a:extLst>
                      <a:ext uri="{FF2B5EF4-FFF2-40B4-BE49-F238E27FC236}">
                        <a16:creationId xmlns:a16="http://schemas.microsoft.com/office/drawing/2014/main" id="{5B3F4DB5-2B7E-5EC9-F35F-A3310DC992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82389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1" name="二等辺三角形 16">
                  <a:extLst>
                    <a:ext uri="{FF2B5EF4-FFF2-40B4-BE49-F238E27FC236}">
                      <a16:creationId xmlns:a16="http://schemas.microsoft.com/office/drawing/2014/main" id="{E0493802-CAFC-8C40-1C50-16503042215A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4680204" y="1962139"/>
                  <a:ext cx="448282" cy="133522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74" name="グループ化 973">
                  <a:extLst>
                    <a:ext uri="{FF2B5EF4-FFF2-40B4-BE49-F238E27FC236}">
                      <a16:creationId xmlns:a16="http://schemas.microsoft.com/office/drawing/2014/main" id="{50C86014-560E-7060-4C9B-E879169E4242}"/>
                    </a:ext>
                  </a:extLst>
                </p:cNvPr>
                <p:cNvGrpSpPr/>
                <p:nvPr/>
              </p:nvGrpSpPr>
              <p:grpSpPr>
                <a:xfrm>
                  <a:off x="4450830" y="1393089"/>
                  <a:ext cx="886772" cy="45719"/>
                  <a:chOff x="7208675" y="4662829"/>
                  <a:chExt cx="886772" cy="81340"/>
                </a:xfrm>
              </p:grpSpPr>
              <p:sp>
                <p:nvSpPr>
                  <p:cNvPr id="975" name="フリーフォーム: 図形 974">
                    <a:extLst>
                      <a:ext uri="{FF2B5EF4-FFF2-40B4-BE49-F238E27FC236}">
                        <a16:creationId xmlns:a16="http://schemas.microsoft.com/office/drawing/2014/main" id="{09CAF8AB-C512-C605-BDF7-2996B00FD7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8675" y="4662829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244B362D-D586-B37A-A62C-E72DDE42B6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763506" y="4662829"/>
                    <a:ext cx="331941" cy="81340"/>
                  </a:xfrm>
                  <a:custGeom>
                    <a:avLst/>
                    <a:gdLst>
                      <a:gd name="connsiteX0" fmla="*/ 233757 w 467514"/>
                      <a:gd name="connsiteY0" fmla="*/ 0 h 114562"/>
                      <a:gd name="connsiteX1" fmla="*/ 460460 w 467514"/>
                      <a:gd name="connsiteY1" fmla="*/ 92949 h 114562"/>
                      <a:gd name="connsiteX2" fmla="*/ 467514 w 467514"/>
                      <a:gd name="connsiteY2" fmla="*/ 114562 h 114562"/>
                      <a:gd name="connsiteX3" fmla="*/ 382887 w 467514"/>
                      <a:gd name="connsiteY3" fmla="*/ 94577 h 114562"/>
                      <a:gd name="connsiteX4" fmla="*/ 233757 w 467514"/>
                      <a:gd name="connsiteY4" fmla="*/ 84032 h 114562"/>
                      <a:gd name="connsiteX5" fmla="*/ 84627 w 467514"/>
                      <a:gd name="connsiteY5" fmla="*/ 94577 h 114562"/>
                      <a:gd name="connsiteX6" fmla="*/ 0 w 467514"/>
                      <a:gd name="connsiteY6" fmla="*/ 114562 h 114562"/>
                      <a:gd name="connsiteX7" fmla="*/ 7054 w 467514"/>
                      <a:gd name="connsiteY7" fmla="*/ 92949 h 114562"/>
                      <a:gd name="connsiteX8" fmla="*/ 233757 w 467514"/>
                      <a:gd name="connsiteY8" fmla="*/ 0 h 114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7514" h="114562">
                        <a:moveTo>
                          <a:pt x="233757" y="0"/>
                        </a:moveTo>
                        <a:cubicBezTo>
                          <a:pt x="335669" y="0"/>
                          <a:pt x="423109" y="38327"/>
                          <a:pt x="460460" y="92949"/>
                        </a:cubicBezTo>
                        <a:lnTo>
                          <a:pt x="467514" y="114562"/>
                        </a:lnTo>
                        <a:lnTo>
                          <a:pt x="382887" y="94577"/>
                        </a:lnTo>
                        <a:cubicBezTo>
                          <a:pt x="337050" y="87787"/>
                          <a:pt x="286656" y="84032"/>
                          <a:pt x="233757" y="84032"/>
                        </a:cubicBezTo>
                        <a:cubicBezTo>
                          <a:pt x="180858" y="84032"/>
                          <a:pt x="130464" y="87787"/>
                          <a:pt x="84627" y="94577"/>
                        </a:cubicBezTo>
                        <a:lnTo>
                          <a:pt x="0" y="114562"/>
                        </a:lnTo>
                        <a:lnTo>
                          <a:pt x="7054" y="92949"/>
                        </a:lnTo>
                        <a:cubicBezTo>
                          <a:pt x="44405" y="38327"/>
                          <a:pt x="131845" y="0"/>
                          <a:pt x="23375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81" name="フリーフォーム: 図形 980">
                <a:extLst>
                  <a:ext uri="{FF2B5EF4-FFF2-40B4-BE49-F238E27FC236}">
                    <a16:creationId xmlns:a16="http://schemas.microsoft.com/office/drawing/2014/main" id="{66894F59-0EF9-BCE9-F6FF-0F9DF3E2CAC0}"/>
                  </a:ext>
                </a:extLst>
              </p:cNvPr>
              <p:cNvSpPr/>
              <p:nvPr/>
            </p:nvSpPr>
            <p:spPr bwMode="auto">
              <a:xfrm>
                <a:off x="4701098" y="2265644"/>
                <a:ext cx="385684" cy="182043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42919"/>
                  <a:gd name="connsiteY0" fmla="*/ 0 h 280602"/>
                  <a:gd name="connsiteX1" fmla="*/ 482229 w 542919"/>
                  <a:gd name="connsiteY1" fmla="*/ 254267 h 280602"/>
                  <a:gd name="connsiteX2" fmla="*/ 316924 w 542919"/>
                  <a:gd name="connsiteY2" fmla="*/ 254598 h 280602"/>
                  <a:gd name="connsiteX3" fmla="*/ 271463 w 542919"/>
                  <a:gd name="connsiteY3" fmla="*/ 224472 h 280602"/>
                  <a:gd name="connsiteX4" fmla="*/ 226001 w 542919"/>
                  <a:gd name="connsiteY4" fmla="*/ 254598 h 280602"/>
                  <a:gd name="connsiteX5" fmla="*/ 60695 w 542919"/>
                  <a:gd name="connsiteY5" fmla="*/ 254267 h 280602"/>
                  <a:gd name="connsiteX6" fmla="*/ 5 w 542919"/>
                  <a:gd name="connsiteY6" fmla="*/ 1 h 280602"/>
                  <a:gd name="connsiteX7" fmla="*/ 63018 w 542919"/>
                  <a:gd name="connsiteY7" fmla="*/ 49269 h 280602"/>
                  <a:gd name="connsiteX8" fmla="*/ 147744 w 542919"/>
                  <a:gd name="connsiteY8" fmla="*/ 103495 h 280602"/>
                  <a:gd name="connsiteX9" fmla="*/ 237068 w 542919"/>
                  <a:gd name="connsiteY9" fmla="*/ 149756 h 280602"/>
                  <a:gd name="connsiteX10" fmla="*/ 271462 w 542919"/>
                  <a:gd name="connsiteY10" fmla="*/ 163638 h 280602"/>
                  <a:gd name="connsiteX11" fmla="*/ 305856 w 542919"/>
                  <a:gd name="connsiteY11" fmla="*/ 149756 h 280602"/>
                  <a:gd name="connsiteX12" fmla="*/ 395180 w 542919"/>
                  <a:gd name="connsiteY12" fmla="*/ 103494 h 280602"/>
                  <a:gd name="connsiteX13" fmla="*/ 479906 w 542919"/>
                  <a:gd name="connsiteY13" fmla="*/ 49268 h 280602"/>
                  <a:gd name="connsiteX14" fmla="*/ 542920 w 542919"/>
                  <a:gd name="connsiteY14" fmla="*/ 0 h 280602"/>
                  <a:gd name="connsiteX0" fmla="*/ 542920 w 542920"/>
                  <a:gd name="connsiteY0" fmla="*/ 0 h 275205"/>
                  <a:gd name="connsiteX1" fmla="*/ 482229 w 542920"/>
                  <a:gd name="connsiteY1" fmla="*/ 254267 h 275205"/>
                  <a:gd name="connsiteX2" fmla="*/ 316924 w 542920"/>
                  <a:gd name="connsiteY2" fmla="*/ 254598 h 275205"/>
                  <a:gd name="connsiteX3" fmla="*/ 271463 w 542920"/>
                  <a:gd name="connsiteY3" fmla="*/ 224472 h 275205"/>
                  <a:gd name="connsiteX4" fmla="*/ 60695 w 542920"/>
                  <a:gd name="connsiteY4" fmla="*/ 254267 h 275205"/>
                  <a:gd name="connsiteX5" fmla="*/ 5 w 542920"/>
                  <a:gd name="connsiteY5" fmla="*/ 1 h 275205"/>
                  <a:gd name="connsiteX6" fmla="*/ 63018 w 542920"/>
                  <a:gd name="connsiteY6" fmla="*/ 49269 h 275205"/>
                  <a:gd name="connsiteX7" fmla="*/ 147744 w 542920"/>
                  <a:gd name="connsiteY7" fmla="*/ 103495 h 275205"/>
                  <a:gd name="connsiteX8" fmla="*/ 237068 w 542920"/>
                  <a:gd name="connsiteY8" fmla="*/ 149756 h 275205"/>
                  <a:gd name="connsiteX9" fmla="*/ 271462 w 542920"/>
                  <a:gd name="connsiteY9" fmla="*/ 163638 h 275205"/>
                  <a:gd name="connsiteX10" fmla="*/ 305856 w 542920"/>
                  <a:gd name="connsiteY10" fmla="*/ 149756 h 275205"/>
                  <a:gd name="connsiteX11" fmla="*/ 395180 w 542920"/>
                  <a:gd name="connsiteY11" fmla="*/ 103494 h 275205"/>
                  <a:gd name="connsiteX12" fmla="*/ 479906 w 542920"/>
                  <a:gd name="connsiteY12" fmla="*/ 49268 h 275205"/>
                  <a:gd name="connsiteX13" fmla="*/ 542920 w 542920"/>
                  <a:gd name="connsiteY13" fmla="*/ 0 h 275205"/>
                  <a:gd name="connsiteX0" fmla="*/ 542920 w 542920"/>
                  <a:gd name="connsiteY0" fmla="*/ 0 h 265598"/>
                  <a:gd name="connsiteX1" fmla="*/ 482229 w 542920"/>
                  <a:gd name="connsiteY1" fmla="*/ 254267 h 265598"/>
                  <a:gd name="connsiteX2" fmla="*/ 271463 w 542920"/>
                  <a:gd name="connsiteY2" fmla="*/ 224472 h 265598"/>
                  <a:gd name="connsiteX3" fmla="*/ 60695 w 542920"/>
                  <a:gd name="connsiteY3" fmla="*/ 254267 h 265598"/>
                  <a:gd name="connsiteX4" fmla="*/ 5 w 542920"/>
                  <a:gd name="connsiteY4" fmla="*/ 1 h 265598"/>
                  <a:gd name="connsiteX5" fmla="*/ 63018 w 542920"/>
                  <a:gd name="connsiteY5" fmla="*/ 49269 h 265598"/>
                  <a:gd name="connsiteX6" fmla="*/ 147744 w 542920"/>
                  <a:gd name="connsiteY6" fmla="*/ 103495 h 265598"/>
                  <a:gd name="connsiteX7" fmla="*/ 237068 w 542920"/>
                  <a:gd name="connsiteY7" fmla="*/ 149756 h 265598"/>
                  <a:gd name="connsiteX8" fmla="*/ 271462 w 542920"/>
                  <a:gd name="connsiteY8" fmla="*/ 163638 h 265598"/>
                  <a:gd name="connsiteX9" fmla="*/ 305856 w 542920"/>
                  <a:gd name="connsiteY9" fmla="*/ 149756 h 265598"/>
                  <a:gd name="connsiteX10" fmla="*/ 395180 w 542920"/>
                  <a:gd name="connsiteY10" fmla="*/ 103494 h 265598"/>
                  <a:gd name="connsiteX11" fmla="*/ 479906 w 542920"/>
                  <a:gd name="connsiteY11" fmla="*/ 49268 h 265598"/>
                  <a:gd name="connsiteX12" fmla="*/ 542920 w 542920"/>
                  <a:gd name="connsiteY12" fmla="*/ 0 h 265598"/>
                  <a:gd name="connsiteX0" fmla="*/ 542920 w 542920"/>
                  <a:gd name="connsiteY0" fmla="*/ 0 h 262397"/>
                  <a:gd name="connsiteX1" fmla="*/ 482229 w 542920"/>
                  <a:gd name="connsiteY1" fmla="*/ 254267 h 262397"/>
                  <a:gd name="connsiteX2" fmla="*/ 268110 w 542920"/>
                  <a:gd name="connsiteY2" fmla="*/ 204359 h 262397"/>
                  <a:gd name="connsiteX3" fmla="*/ 60695 w 542920"/>
                  <a:gd name="connsiteY3" fmla="*/ 254267 h 262397"/>
                  <a:gd name="connsiteX4" fmla="*/ 5 w 542920"/>
                  <a:gd name="connsiteY4" fmla="*/ 1 h 262397"/>
                  <a:gd name="connsiteX5" fmla="*/ 63018 w 542920"/>
                  <a:gd name="connsiteY5" fmla="*/ 49269 h 262397"/>
                  <a:gd name="connsiteX6" fmla="*/ 147744 w 542920"/>
                  <a:gd name="connsiteY6" fmla="*/ 103495 h 262397"/>
                  <a:gd name="connsiteX7" fmla="*/ 237068 w 542920"/>
                  <a:gd name="connsiteY7" fmla="*/ 149756 h 262397"/>
                  <a:gd name="connsiteX8" fmla="*/ 271462 w 542920"/>
                  <a:gd name="connsiteY8" fmla="*/ 163638 h 262397"/>
                  <a:gd name="connsiteX9" fmla="*/ 305856 w 542920"/>
                  <a:gd name="connsiteY9" fmla="*/ 149756 h 262397"/>
                  <a:gd name="connsiteX10" fmla="*/ 395180 w 542920"/>
                  <a:gd name="connsiteY10" fmla="*/ 103494 h 262397"/>
                  <a:gd name="connsiteX11" fmla="*/ 479906 w 542920"/>
                  <a:gd name="connsiteY11" fmla="*/ 49268 h 262397"/>
                  <a:gd name="connsiteX12" fmla="*/ 542920 w 542920"/>
                  <a:gd name="connsiteY12" fmla="*/ 0 h 262397"/>
                  <a:gd name="connsiteX0" fmla="*/ 542920 w 542920"/>
                  <a:gd name="connsiteY0" fmla="*/ 0 h 256259"/>
                  <a:gd name="connsiteX1" fmla="*/ 482229 w 542920"/>
                  <a:gd name="connsiteY1" fmla="*/ 254267 h 256259"/>
                  <a:gd name="connsiteX2" fmla="*/ 268110 w 542920"/>
                  <a:gd name="connsiteY2" fmla="*/ 204359 h 256259"/>
                  <a:gd name="connsiteX3" fmla="*/ 60695 w 542920"/>
                  <a:gd name="connsiteY3" fmla="*/ 254267 h 256259"/>
                  <a:gd name="connsiteX4" fmla="*/ 5 w 542920"/>
                  <a:gd name="connsiteY4" fmla="*/ 1 h 256259"/>
                  <a:gd name="connsiteX5" fmla="*/ 63018 w 542920"/>
                  <a:gd name="connsiteY5" fmla="*/ 49269 h 256259"/>
                  <a:gd name="connsiteX6" fmla="*/ 147744 w 542920"/>
                  <a:gd name="connsiteY6" fmla="*/ 103495 h 256259"/>
                  <a:gd name="connsiteX7" fmla="*/ 237068 w 542920"/>
                  <a:gd name="connsiteY7" fmla="*/ 149756 h 256259"/>
                  <a:gd name="connsiteX8" fmla="*/ 271462 w 542920"/>
                  <a:gd name="connsiteY8" fmla="*/ 163638 h 256259"/>
                  <a:gd name="connsiteX9" fmla="*/ 305856 w 542920"/>
                  <a:gd name="connsiteY9" fmla="*/ 149756 h 256259"/>
                  <a:gd name="connsiteX10" fmla="*/ 395180 w 542920"/>
                  <a:gd name="connsiteY10" fmla="*/ 103494 h 256259"/>
                  <a:gd name="connsiteX11" fmla="*/ 479906 w 542920"/>
                  <a:gd name="connsiteY11" fmla="*/ 49268 h 256259"/>
                  <a:gd name="connsiteX12" fmla="*/ 542920 w 542920"/>
                  <a:gd name="connsiteY12" fmla="*/ 0 h 256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56259">
                    <a:moveTo>
                      <a:pt x="542920" y="0"/>
                    </a:moveTo>
                    <a:cubicBezTo>
                      <a:pt x="522690" y="84756"/>
                      <a:pt x="507918" y="240320"/>
                      <a:pt x="482229" y="254267"/>
                    </a:cubicBezTo>
                    <a:cubicBezTo>
                      <a:pt x="456540" y="268214"/>
                      <a:pt x="338366" y="204359"/>
                      <a:pt x="268110" y="204359"/>
                    </a:cubicBezTo>
                    <a:cubicBezTo>
                      <a:pt x="197854" y="214291"/>
                      <a:pt x="130951" y="244335"/>
                      <a:pt x="60695" y="254267"/>
                    </a:cubicBez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94" name="グループ化 993">
              <a:extLst>
                <a:ext uri="{FF2B5EF4-FFF2-40B4-BE49-F238E27FC236}">
                  <a16:creationId xmlns:a16="http://schemas.microsoft.com/office/drawing/2014/main" id="{DB95E3D0-355E-123F-A134-3D00737DE848}"/>
                </a:ext>
              </a:extLst>
            </p:cNvPr>
            <p:cNvGrpSpPr/>
            <p:nvPr/>
          </p:nvGrpSpPr>
          <p:grpSpPr>
            <a:xfrm>
              <a:off x="1118645" y="5663167"/>
              <a:ext cx="1777420" cy="841270"/>
              <a:chOff x="86400" y="4656702"/>
              <a:chExt cx="1904880" cy="901597"/>
            </a:xfrm>
          </p:grpSpPr>
          <p:grpSp>
            <p:nvGrpSpPr>
              <p:cNvPr id="995" name="グループ化 994">
                <a:extLst>
                  <a:ext uri="{FF2B5EF4-FFF2-40B4-BE49-F238E27FC236}">
                    <a16:creationId xmlns:a16="http://schemas.microsoft.com/office/drawing/2014/main" id="{24038CB5-D68F-8D78-FF59-2A9F6D081C66}"/>
                  </a:ext>
                </a:extLst>
              </p:cNvPr>
              <p:cNvGrpSpPr/>
              <p:nvPr/>
            </p:nvGrpSpPr>
            <p:grpSpPr>
              <a:xfrm>
                <a:off x="86400" y="4871500"/>
                <a:ext cx="1904880" cy="686799"/>
                <a:chOff x="4299838" y="4481772"/>
                <a:chExt cx="1904880" cy="686799"/>
              </a:xfrm>
            </p:grpSpPr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96C88FCC-EDD9-66B2-C32F-5C151356F147}"/>
                    </a:ext>
                  </a:extLst>
                </p:cNvPr>
                <p:cNvSpPr/>
                <p:nvPr/>
              </p:nvSpPr>
              <p:spPr>
                <a:xfrm>
                  <a:off x="4338639" y="5034879"/>
                  <a:ext cx="1827278" cy="133692"/>
                </a:xfrm>
                <a:custGeom>
                  <a:avLst/>
                  <a:gdLst>
                    <a:gd name="connsiteX0" fmla="*/ 20507 w 1840679"/>
                    <a:gd name="connsiteY0" fmla="*/ 0 h 133692"/>
                    <a:gd name="connsiteX1" fmla="*/ 1820173 w 1840679"/>
                    <a:gd name="connsiteY1" fmla="*/ 0 h 133692"/>
                    <a:gd name="connsiteX2" fmla="*/ 1840679 w 1840679"/>
                    <a:gd name="connsiteY2" fmla="*/ 54836 h 133692"/>
                    <a:gd name="connsiteX3" fmla="*/ 1840679 w 1840679"/>
                    <a:gd name="connsiteY3" fmla="*/ 88173 h 133692"/>
                    <a:gd name="connsiteX4" fmla="*/ 1754898 w 1840679"/>
                    <a:gd name="connsiteY4" fmla="*/ 133692 h 133692"/>
                    <a:gd name="connsiteX5" fmla="*/ 85781 w 1840679"/>
                    <a:gd name="connsiteY5" fmla="*/ 133692 h 133692"/>
                    <a:gd name="connsiteX6" fmla="*/ 0 w 1840679"/>
                    <a:gd name="connsiteY6" fmla="*/ 88173 h 133692"/>
                    <a:gd name="connsiteX7" fmla="*/ 0 w 1840679"/>
                    <a:gd name="connsiteY7" fmla="*/ 54836 h 133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0679" h="133692">
                      <a:moveTo>
                        <a:pt x="20507" y="0"/>
                      </a:moveTo>
                      <a:lnTo>
                        <a:pt x="1820173" y="0"/>
                      </a:lnTo>
                      <a:lnTo>
                        <a:pt x="1840679" y="54836"/>
                      </a:lnTo>
                      <a:lnTo>
                        <a:pt x="1840679" y="88173"/>
                      </a:lnTo>
                      <a:cubicBezTo>
                        <a:pt x="1840679" y="113313"/>
                        <a:pt x="1802274" y="133692"/>
                        <a:pt x="1754898" y="133692"/>
                      </a:cubicBezTo>
                      <a:lnTo>
                        <a:pt x="85781" y="133692"/>
                      </a:lnTo>
                      <a:cubicBezTo>
                        <a:pt x="38406" y="133692"/>
                        <a:pt x="0" y="113313"/>
                        <a:pt x="0" y="88173"/>
                      </a:cubicBezTo>
                      <a:lnTo>
                        <a:pt x="0" y="54836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2A8005E1-9CE9-7731-E0B8-EA2A033E8937}"/>
                    </a:ext>
                  </a:extLst>
                </p:cNvPr>
                <p:cNvSpPr/>
                <p:nvPr/>
              </p:nvSpPr>
              <p:spPr>
                <a:xfrm>
                  <a:off x="4299838" y="4481772"/>
                  <a:ext cx="1904880" cy="634671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46479 w 4459870"/>
                    <a:gd name="connsiteY0" fmla="*/ 0 h 2592287"/>
                    <a:gd name="connsiteX1" fmla="*/ 3820301 w 4459870"/>
                    <a:gd name="connsiteY1" fmla="*/ 0 h 2592287"/>
                    <a:gd name="connsiteX2" fmla="*/ 4027822 w 4459870"/>
                    <a:gd name="connsiteY2" fmla="*/ 207520 h 2592287"/>
                    <a:gd name="connsiteX3" fmla="*/ 4459870 w 4459870"/>
                    <a:gd name="connsiteY3" fmla="*/ 2384766 h 2592287"/>
                    <a:gd name="connsiteX4" fmla="*/ 4252349 w 4459870"/>
                    <a:gd name="connsiteY4" fmla="*/ 2592287 h 2592287"/>
                    <a:gd name="connsiteX5" fmla="*/ 214432 w 4459870"/>
                    <a:gd name="connsiteY5" fmla="*/ 2592287 h 2592287"/>
                    <a:gd name="connsiteX6" fmla="*/ 6911 w 4459870"/>
                    <a:gd name="connsiteY6" fmla="*/ 2384766 h 2592287"/>
                    <a:gd name="connsiteX7" fmla="*/ 438959 w 4459870"/>
                    <a:gd name="connsiteY7" fmla="*/ 207520 h 2592287"/>
                    <a:gd name="connsiteX8" fmla="*/ 646479 w 4459870"/>
                    <a:gd name="connsiteY8" fmla="*/ 0 h 2592287"/>
                    <a:gd name="connsiteX0" fmla="*/ 646479 w 4465275"/>
                    <a:gd name="connsiteY0" fmla="*/ 0 h 2592287"/>
                    <a:gd name="connsiteX1" fmla="*/ 3820301 w 4465275"/>
                    <a:gd name="connsiteY1" fmla="*/ 0 h 2592287"/>
                    <a:gd name="connsiteX2" fmla="*/ 4027822 w 4465275"/>
                    <a:gd name="connsiteY2" fmla="*/ 207520 h 2592287"/>
                    <a:gd name="connsiteX3" fmla="*/ 4459870 w 4465275"/>
                    <a:gd name="connsiteY3" fmla="*/ 2384766 h 2592287"/>
                    <a:gd name="connsiteX4" fmla="*/ 4252349 w 4465275"/>
                    <a:gd name="connsiteY4" fmla="*/ 2592287 h 2592287"/>
                    <a:gd name="connsiteX5" fmla="*/ 214432 w 4465275"/>
                    <a:gd name="connsiteY5" fmla="*/ 2592287 h 2592287"/>
                    <a:gd name="connsiteX6" fmla="*/ 6911 w 4465275"/>
                    <a:gd name="connsiteY6" fmla="*/ 2384766 h 2592287"/>
                    <a:gd name="connsiteX7" fmla="*/ 438959 w 4465275"/>
                    <a:gd name="connsiteY7" fmla="*/ 207520 h 2592287"/>
                    <a:gd name="connsiteX8" fmla="*/ 646479 w 4465275"/>
                    <a:gd name="connsiteY8" fmla="*/ 0 h 2592287"/>
                    <a:gd name="connsiteX0" fmla="*/ 635893 w 4454689"/>
                    <a:gd name="connsiteY0" fmla="*/ 0 h 2592287"/>
                    <a:gd name="connsiteX1" fmla="*/ 3809715 w 4454689"/>
                    <a:gd name="connsiteY1" fmla="*/ 0 h 2592287"/>
                    <a:gd name="connsiteX2" fmla="*/ 4017236 w 4454689"/>
                    <a:gd name="connsiteY2" fmla="*/ 207520 h 2592287"/>
                    <a:gd name="connsiteX3" fmla="*/ 4449284 w 4454689"/>
                    <a:gd name="connsiteY3" fmla="*/ 2384766 h 2592287"/>
                    <a:gd name="connsiteX4" fmla="*/ 4241763 w 4454689"/>
                    <a:gd name="connsiteY4" fmla="*/ 2592287 h 2592287"/>
                    <a:gd name="connsiteX5" fmla="*/ 203846 w 4454689"/>
                    <a:gd name="connsiteY5" fmla="*/ 2592287 h 2592287"/>
                    <a:gd name="connsiteX6" fmla="*/ 7397 w 4454689"/>
                    <a:gd name="connsiteY6" fmla="*/ 2248600 h 2592287"/>
                    <a:gd name="connsiteX7" fmla="*/ 428373 w 4454689"/>
                    <a:gd name="connsiteY7" fmla="*/ 207520 h 2592287"/>
                    <a:gd name="connsiteX8" fmla="*/ 635893 w 4454689"/>
                    <a:gd name="connsiteY8" fmla="*/ 0 h 2592287"/>
                    <a:gd name="connsiteX0" fmla="*/ 635893 w 4428144"/>
                    <a:gd name="connsiteY0" fmla="*/ 0 h 2592287"/>
                    <a:gd name="connsiteX1" fmla="*/ 3809715 w 4428144"/>
                    <a:gd name="connsiteY1" fmla="*/ 0 h 2592287"/>
                    <a:gd name="connsiteX2" fmla="*/ 4017236 w 4428144"/>
                    <a:gd name="connsiteY2" fmla="*/ 207520 h 2592287"/>
                    <a:gd name="connsiteX3" fmla="*/ 4421607 w 4428144"/>
                    <a:gd name="connsiteY3" fmla="*/ 2258329 h 2592287"/>
                    <a:gd name="connsiteX4" fmla="*/ 4241763 w 4428144"/>
                    <a:gd name="connsiteY4" fmla="*/ 2592287 h 2592287"/>
                    <a:gd name="connsiteX5" fmla="*/ 203846 w 4428144"/>
                    <a:gd name="connsiteY5" fmla="*/ 2592287 h 2592287"/>
                    <a:gd name="connsiteX6" fmla="*/ 7397 w 4428144"/>
                    <a:gd name="connsiteY6" fmla="*/ 2248600 h 2592287"/>
                    <a:gd name="connsiteX7" fmla="*/ 428373 w 4428144"/>
                    <a:gd name="connsiteY7" fmla="*/ 207520 h 2592287"/>
                    <a:gd name="connsiteX8" fmla="*/ 635893 w 4428144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28144" h="2592287">
                      <a:moveTo>
                        <a:pt x="635893" y="0"/>
                      </a:moveTo>
                      <a:lnTo>
                        <a:pt x="3809715" y="0"/>
                      </a:lnTo>
                      <a:cubicBezTo>
                        <a:pt x="3924326" y="0"/>
                        <a:pt x="4017236" y="92910"/>
                        <a:pt x="4017236" y="207520"/>
                      </a:cubicBezTo>
                      <a:cubicBezTo>
                        <a:pt x="4161252" y="933269"/>
                        <a:pt x="4388393" y="2095088"/>
                        <a:pt x="4421607" y="2258329"/>
                      </a:cubicBezTo>
                      <a:cubicBezTo>
                        <a:pt x="4454821" y="2421570"/>
                        <a:pt x="4356374" y="2592287"/>
                        <a:pt x="4241763" y="2592287"/>
                      </a:cubicBezTo>
                      <a:lnTo>
                        <a:pt x="203846" y="2592287"/>
                      </a:lnTo>
                      <a:cubicBezTo>
                        <a:pt x="89235" y="2592287"/>
                        <a:pt x="-31350" y="2402116"/>
                        <a:pt x="7397" y="2248600"/>
                      </a:cubicBezTo>
                      <a:cubicBezTo>
                        <a:pt x="46144" y="2095084"/>
                        <a:pt x="284357" y="933269"/>
                        <a:pt x="428373" y="207520"/>
                      </a:cubicBezTo>
                      <a:cubicBezTo>
                        <a:pt x="428373" y="92910"/>
                        <a:pt x="521282" y="0"/>
                        <a:pt x="63589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5538478D-B06F-F4C8-8316-E3F0D0238D4E}"/>
                    </a:ext>
                  </a:extLst>
                </p:cNvPr>
                <p:cNvSpPr/>
                <p:nvPr/>
              </p:nvSpPr>
              <p:spPr>
                <a:xfrm>
                  <a:off x="4380809" y="4533900"/>
                  <a:ext cx="1752116" cy="511970"/>
                </a:xfrm>
                <a:custGeom>
                  <a:avLst/>
                  <a:gdLst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1924177 w 4452959"/>
                    <a:gd name="connsiteY11" fmla="*/ 2592287 h 2592287"/>
                    <a:gd name="connsiteX12" fmla="*/ 207521 w 4452959"/>
                    <a:gd name="connsiteY12" fmla="*/ 2592287 h 2592287"/>
                    <a:gd name="connsiteX13" fmla="*/ 0 w 4452959"/>
                    <a:gd name="connsiteY13" fmla="*/ 2384766 h 2592287"/>
                    <a:gd name="connsiteX14" fmla="*/ 432048 w 4452959"/>
                    <a:gd name="connsiteY14" fmla="*/ 207520 h 2592287"/>
                    <a:gd name="connsiteX15" fmla="*/ 639568 w 4452959"/>
                    <a:gd name="connsiteY15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528782 w 4452959"/>
                    <a:gd name="connsiteY10" fmla="*/ 2592287 h 2592287"/>
                    <a:gd name="connsiteX11" fmla="*/ 207521 w 4452959"/>
                    <a:gd name="connsiteY11" fmla="*/ 2592287 h 2592287"/>
                    <a:gd name="connsiteX12" fmla="*/ 0 w 4452959"/>
                    <a:gd name="connsiteY12" fmla="*/ 2384766 h 2592287"/>
                    <a:gd name="connsiteX13" fmla="*/ 432048 w 4452959"/>
                    <a:gd name="connsiteY13" fmla="*/ 207520 h 2592287"/>
                    <a:gd name="connsiteX14" fmla="*/ 639568 w 4452959"/>
                    <a:gd name="connsiteY14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26479 w 4452959"/>
                    <a:gd name="connsiteY3" fmla="*/ 49323 h 2592287"/>
                    <a:gd name="connsiteX4" fmla="*/ 2275448 w 4452959"/>
                    <a:gd name="connsiteY4" fmla="*/ 16308 h 2592287"/>
                    <a:gd name="connsiteX5" fmla="*/ 2356224 w 4452959"/>
                    <a:gd name="connsiteY5" fmla="*/ 0 h 2592287"/>
                    <a:gd name="connsiteX6" fmla="*/ 3813390 w 4452959"/>
                    <a:gd name="connsiteY6" fmla="*/ 0 h 2592287"/>
                    <a:gd name="connsiteX7" fmla="*/ 4020911 w 4452959"/>
                    <a:gd name="connsiteY7" fmla="*/ 207520 h 2592287"/>
                    <a:gd name="connsiteX8" fmla="*/ 4452959 w 4452959"/>
                    <a:gd name="connsiteY8" fmla="*/ 2384766 h 2592287"/>
                    <a:gd name="connsiteX9" fmla="*/ 4245438 w 4452959"/>
                    <a:gd name="connsiteY9" fmla="*/ 2592287 h 2592287"/>
                    <a:gd name="connsiteX10" fmla="*/ 207521 w 4452959"/>
                    <a:gd name="connsiteY10" fmla="*/ 2592287 h 2592287"/>
                    <a:gd name="connsiteX11" fmla="*/ 0 w 4452959"/>
                    <a:gd name="connsiteY11" fmla="*/ 2384766 h 2592287"/>
                    <a:gd name="connsiteX12" fmla="*/ 432048 w 4452959"/>
                    <a:gd name="connsiteY12" fmla="*/ 207520 h 2592287"/>
                    <a:gd name="connsiteX13" fmla="*/ 639568 w 4452959"/>
                    <a:gd name="connsiteY13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275448 w 4452959"/>
                    <a:gd name="connsiteY3" fmla="*/ 16308 h 2592287"/>
                    <a:gd name="connsiteX4" fmla="*/ 2356224 w 4452959"/>
                    <a:gd name="connsiteY4" fmla="*/ 0 h 2592287"/>
                    <a:gd name="connsiteX5" fmla="*/ 3813390 w 4452959"/>
                    <a:gd name="connsiteY5" fmla="*/ 0 h 2592287"/>
                    <a:gd name="connsiteX6" fmla="*/ 4020911 w 4452959"/>
                    <a:gd name="connsiteY6" fmla="*/ 207520 h 2592287"/>
                    <a:gd name="connsiteX7" fmla="*/ 4452959 w 4452959"/>
                    <a:gd name="connsiteY7" fmla="*/ 2384766 h 2592287"/>
                    <a:gd name="connsiteX8" fmla="*/ 4245438 w 4452959"/>
                    <a:gd name="connsiteY8" fmla="*/ 2592287 h 2592287"/>
                    <a:gd name="connsiteX9" fmla="*/ 207521 w 4452959"/>
                    <a:gd name="connsiteY9" fmla="*/ 2592287 h 2592287"/>
                    <a:gd name="connsiteX10" fmla="*/ 0 w 4452959"/>
                    <a:gd name="connsiteY10" fmla="*/ 2384766 h 2592287"/>
                    <a:gd name="connsiteX11" fmla="*/ 432048 w 4452959"/>
                    <a:gd name="connsiteY11" fmla="*/ 207520 h 2592287"/>
                    <a:gd name="connsiteX12" fmla="*/ 639568 w 4452959"/>
                    <a:gd name="connsiteY12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177511 w 4452959"/>
                    <a:gd name="connsiteY2" fmla="*/ 16308 h 2592287"/>
                    <a:gd name="connsiteX3" fmla="*/ 2356224 w 4452959"/>
                    <a:gd name="connsiteY3" fmla="*/ 0 h 2592287"/>
                    <a:gd name="connsiteX4" fmla="*/ 3813390 w 4452959"/>
                    <a:gd name="connsiteY4" fmla="*/ 0 h 2592287"/>
                    <a:gd name="connsiteX5" fmla="*/ 4020911 w 4452959"/>
                    <a:gd name="connsiteY5" fmla="*/ 207520 h 2592287"/>
                    <a:gd name="connsiteX6" fmla="*/ 4452959 w 4452959"/>
                    <a:gd name="connsiteY6" fmla="*/ 2384766 h 2592287"/>
                    <a:gd name="connsiteX7" fmla="*/ 4245438 w 4452959"/>
                    <a:gd name="connsiteY7" fmla="*/ 2592287 h 2592287"/>
                    <a:gd name="connsiteX8" fmla="*/ 207521 w 4452959"/>
                    <a:gd name="connsiteY8" fmla="*/ 2592287 h 2592287"/>
                    <a:gd name="connsiteX9" fmla="*/ 0 w 4452959"/>
                    <a:gd name="connsiteY9" fmla="*/ 2384766 h 2592287"/>
                    <a:gd name="connsiteX10" fmla="*/ 432048 w 4452959"/>
                    <a:gd name="connsiteY10" fmla="*/ 207520 h 2592287"/>
                    <a:gd name="connsiteX11" fmla="*/ 639568 w 4452959"/>
                    <a:gd name="connsiteY11" fmla="*/ 0 h 2592287"/>
                    <a:gd name="connsiteX0" fmla="*/ 639568 w 4452959"/>
                    <a:gd name="connsiteY0" fmla="*/ 0 h 2592287"/>
                    <a:gd name="connsiteX1" fmla="*/ 2096734 w 4452959"/>
                    <a:gd name="connsiteY1" fmla="*/ 0 h 2592287"/>
                    <a:gd name="connsiteX2" fmla="*/ 2356224 w 4452959"/>
                    <a:gd name="connsiteY2" fmla="*/ 0 h 2592287"/>
                    <a:gd name="connsiteX3" fmla="*/ 3813390 w 4452959"/>
                    <a:gd name="connsiteY3" fmla="*/ 0 h 2592287"/>
                    <a:gd name="connsiteX4" fmla="*/ 4020911 w 4452959"/>
                    <a:gd name="connsiteY4" fmla="*/ 207520 h 2592287"/>
                    <a:gd name="connsiteX5" fmla="*/ 4452959 w 4452959"/>
                    <a:gd name="connsiteY5" fmla="*/ 2384766 h 2592287"/>
                    <a:gd name="connsiteX6" fmla="*/ 4245438 w 4452959"/>
                    <a:gd name="connsiteY6" fmla="*/ 2592287 h 2592287"/>
                    <a:gd name="connsiteX7" fmla="*/ 207521 w 4452959"/>
                    <a:gd name="connsiteY7" fmla="*/ 2592287 h 2592287"/>
                    <a:gd name="connsiteX8" fmla="*/ 0 w 4452959"/>
                    <a:gd name="connsiteY8" fmla="*/ 2384766 h 2592287"/>
                    <a:gd name="connsiteX9" fmla="*/ 432048 w 4452959"/>
                    <a:gd name="connsiteY9" fmla="*/ 207520 h 2592287"/>
                    <a:gd name="connsiteX10" fmla="*/ 639568 w 4452959"/>
                    <a:gd name="connsiteY10" fmla="*/ 0 h 2592287"/>
                    <a:gd name="connsiteX0" fmla="*/ 639568 w 4452959"/>
                    <a:gd name="connsiteY0" fmla="*/ 0 h 2592287"/>
                    <a:gd name="connsiteX1" fmla="*/ 2356224 w 4452959"/>
                    <a:gd name="connsiteY1" fmla="*/ 0 h 2592287"/>
                    <a:gd name="connsiteX2" fmla="*/ 3813390 w 4452959"/>
                    <a:gd name="connsiteY2" fmla="*/ 0 h 2592287"/>
                    <a:gd name="connsiteX3" fmla="*/ 4020911 w 4452959"/>
                    <a:gd name="connsiteY3" fmla="*/ 207520 h 2592287"/>
                    <a:gd name="connsiteX4" fmla="*/ 4452959 w 4452959"/>
                    <a:gd name="connsiteY4" fmla="*/ 2384766 h 2592287"/>
                    <a:gd name="connsiteX5" fmla="*/ 4245438 w 4452959"/>
                    <a:gd name="connsiteY5" fmla="*/ 2592287 h 2592287"/>
                    <a:gd name="connsiteX6" fmla="*/ 207521 w 4452959"/>
                    <a:gd name="connsiteY6" fmla="*/ 2592287 h 2592287"/>
                    <a:gd name="connsiteX7" fmla="*/ 0 w 4452959"/>
                    <a:gd name="connsiteY7" fmla="*/ 2384766 h 2592287"/>
                    <a:gd name="connsiteX8" fmla="*/ 432048 w 4452959"/>
                    <a:gd name="connsiteY8" fmla="*/ 207520 h 2592287"/>
                    <a:gd name="connsiteX9" fmla="*/ 639568 w 4452959"/>
                    <a:gd name="connsiteY9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32048 w 4452959"/>
                    <a:gd name="connsiteY7" fmla="*/ 20752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2091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639568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639568 w 4452959"/>
                    <a:gd name="connsiteY8" fmla="*/ 0 h 2592287"/>
                    <a:gd name="connsiteX0" fmla="*/ 579050 w 4452959"/>
                    <a:gd name="connsiteY0" fmla="*/ 0 h 2592287"/>
                    <a:gd name="connsiteX1" fmla="*/ 3813390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207521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24543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  <a:gd name="connsiteX0" fmla="*/ 579050 w 4452959"/>
                    <a:gd name="connsiteY0" fmla="*/ 0 h 2592287"/>
                    <a:gd name="connsiteX1" fmla="*/ 3867856 w 4452959"/>
                    <a:gd name="connsiteY1" fmla="*/ 0 h 2592287"/>
                    <a:gd name="connsiteX2" fmla="*/ 4057221 w 4452959"/>
                    <a:gd name="connsiteY2" fmla="*/ 207520 h 2592287"/>
                    <a:gd name="connsiteX3" fmla="*/ 4452959 w 4452959"/>
                    <a:gd name="connsiteY3" fmla="*/ 2384766 h 2592287"/>
                    <a:gd name="connsiteX4" fmla="*/ 4305958 w 4452959"/>
                    <a:gd name="connsiteY4" fmla="*/ 2592287 h 2592287"/>
                    <a:gd name="connsiteX5" fmla="*/ 128848 w 4452959"/>
                    <a:gd name="connsiteY5" fmla="*/ 2592287 h 2592287"/>
                    <a:gd name="connsiteX6" fmla="*/ 0 w 4452959"/>
                    <a:gd name="connsiteY6" fmla="*/ 2384766 h 2592287"/>
                    <a:gd name="connsiteX7" fmla="*/ 401789 w 4452959"/>
                    <a:gd name="connsiteY7" fmla="*/ 195650 h 2592287"/>
                    <a:gd name="connsiteX8" fmla="*/ 579050 w 4452959"/>
                    <a:gd name="connsiteY8" fmla="*/ 0 h 2592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52959" h="2592287">
                      <a:moveTo>
                        <a:pt x="579050" y="0"/>
                      </a:moveTo>
                      <a:lnTo>
                        <a:pt x="3867856" y="0"/>
                      </a:lnTo>
                      <a:cubicBezTo>
                        <a:pt x="3982467" y="0"/>
                        <a:pt x="4057221" y="92910"/>
                        <a:pt x="4057221" y="207520"/>
                      </a:cubicBezTo>
                      <a:lnTo>
                        <a:pt x="4452959" y="2384766"/>
                      </a:lnTo>
                      <a:cubicBezTo>
                        <a:pt x="4452959" y="2499377"/>
                        <a:pt x="4420569" y="2592287"/>
                        <a:pt x="4305958" y="2592287"/>
                      </a:cubicBezTo>
                      <a:lnTo>
                        <a:pt x="128848" y="2592287"/>
                      </a:lnTo>
                      <a:cubicBezTo>
                        <a:pt x="14237" y="2592287"/>
                        <a:pt x="0" y="2499377"/>
                        <a:pt x="0" y="2384766"/>
                      </a:cubicBezTo>
                      <a:cubicBezTo>
                        <a:pt x="144016" y="1659017"/>
                        <a:pt x="257773" y="921399"/>
                        <a:pt x="401789" y="195650"/>
                      </a:cubicBezTo>
                      <a:cubicBezTo>
                        <a:pt x="401789" y="81040"/>
                        <a:pt x="464439" y="0"/>
                        <a:pt x="57905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DB01A5D7-159C-B31F-0553-63A1023A13CE}"/>
                    </a:ext>
                  </a:extLst>
                </p:cNvPr>
                <p:cNvSpPr/>
                <p:nvPr/>
              </p:nvSpPr>
              <p:spPr>
                <a:xfrm>
                  <a:off x="4380809" y="4535873"/>
                  <a:ext cx="1752116" cy="509997"/>
                </a:xfrm>
                <a:custGeom>
                  <a:avLst/>
                  <a:gdLst>
                    <a:gd name="connsiteX0" fmla="*/ 227840 w 1752116"/>
                    <a:gd name="connsiteY0" fmla="*/ 0 h 509997"/>
                    <a:gd name="connsiteX1" fmla="*/ 1521894 w 1752116"/>
                    <a:gd name="connsiteY1" fmla="*/ 0 h 509997"/>
                    <a:gd name="connsiteX2" fmla="*/ 1596404 w 1752116"/>
                    <a:gd name="connsiteY2" fmla="*/ 40985 h 509997"/>
                    <a:gd name="connsiteX3" fmla="*/ 1752116 w 1752116"/>
                    <a:gd name="connsiteY3" fmla="*/ 470985 h 509997"/>
                    <a:gd name="connsiteX4" fmla="*/ 1740107 w 1752116"/>
                    <a:gd name="connsiteY4" fmla="*/ 499966 h 509997"/>
                    <a:gd name="connsiteX5" fmla="*/ 1707947 w 1752116"/>
                    <a:gd name="connsiteY5" fmla="*/ 508389 h 509997"/>
                    <a:gd name="connsiteX6" fmla="*/ 1569959 w 1752116"/>
                    <a:gd name="connsiteY6" fmla="*/ 88724 h 509997"/>
                    <a:gd name="connsiteX7" fmla="*/ 1498184 w 1752116"/>
                    <a:gd name="connsiteY7" fmla="*/ 45244 h 509997"/>
                    <a:gd name="connsiteX8" fmla="*/ 251638 w 1752116"/>
                    <a:gd name="connsiteY8" fmla="*/ 45244 h 509997"/>
                    <a:gd name="connsiteX9" fmla="*/ 184451 w 1752116"/>
                    <a:gd name="connsiteY9" fmla="*/ 86237 h 509997"/>
                    <a:gd name="connsiteX10" fmla="*/ 43753 w 1752116"/>
                    <a:gd name="connsiteY10" fmla="*/ 509997 h 509997"/>
                    <a:gd name="connsiteX11" fmla="*/ 8438 w 1752116"/>
                    <a:gd name="connsiteY11" fmla="*/ 499966 h 509997"/>
                    <a:gd name="connsiteX12" fmla="*/ 0 w 1752116"/>
                    <a:gd name="connsiteY12" fmla="*/ 470985 h 509997"/>
                    <a:gd name="connsiteX13" fmla="*/ 158093 w 1752116"/>
                    <a:gd name="connsiteY13" fmla="*/ 38641 h 509997"/>
                    <a:gd name="connsiteX14" fmla="*/ 227840 w 1752116"/>
                    <a:gd name="connsiteY14" fmla="*/ 0 h 509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52116" h="509997">
                      <a:moveTo>
                        <a:pt x="227840" y="0"/>
                      </a:moveTo>
                      <a:lnTo>
                        <a:pt x="1521894" y="0"/>
                      </a:lnTo>
                      <a:cubicBezTo>
                        <a:pt x="1566991" y="0"/>
                        <a:pt x="1596404" y="18350"/>
                        <a:pt x="1596404" y="40985"/>
                      </a:cubicBezTo>
                      <a:lnTo>
                        <a:pt x="1752116" y="470985"/>
                      </a:lnTo>
                      <a:cubicBezTo>
                        <a:pt x="1752116" y="482303"/>
                        <a:pt x="1748930" y="492549"/>
                        <a:pt x="1740107" y="499966"/>
                      </a:cubicBezTo>
                      <a:lnTo>
                        <a:pt x="1707947" y="508389"/>
                      </a:lnTo>
                      <a:lnTo>
                        <a:pt x="1569959" y="88724"/>
                      </a:lnTo>
                      <a:cubicBezTo>
                        <a:pt x="1569959" y="64711"/>
                        <a:pt x="1541625" y="45244"/>
                        <a:pt x="1498184" y="45244"/>
                      </a:cubicBezTo>
                      <a:lnTo>
                        <a:pt x="251638" y="45244"/>
                      </a:lnTo>
                      <a:cubicBezTo>
                        <a:pt x="208197" y="45244"/>
                        <a:pt x="184451" y="62224"/>
                        <a:pt x="184451" y="86237"/>
                      </a:cubicBezTo>
                      <a:lnTo>
                        <a:pt x="43753" y="509997"/>
                      </a:lnTo>
                      <a:lnTo>
                        <a:pt x="8438" y="499966"/>
                      </a:lnTo>
                      <a:cubicBezTo>
                        <a:pt x="1401" y="492549"/>
                        <a:pt x="0" y="482303"/>
                        <a:pt x="0" y="470985"/>
                      </a:cubicBezTo>
                      <a:cubicBezTo>
                        <a:pt x="56667" y="327652"/>
                        <a:pt x="101427" y="181974"/>
                        <a:pt x="158093" y="38641"/>
                      </a:cubicBezTo>
                      <a:cubicBezTo>
                        <a:pt x="158093" y="16005"/>
                        <a:pt x="182744" y="0"/>
                        <a:pt x="227840" y="0"/>
                      </a:cubicBezTo>
                      <a:close/>
                    </a:path>
                  </a:pathLst>
                </a:custGeom>
                <a:solidFill>
                  <a:srgbClr val="262626">
                    <a:alpha val="50196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6" name="グループ化 995">
                <a:extLst>
                  <a:ext uri="{FF2B5EF4-FFF2-40B4-BE49-F238E27FC236}">
                    <a16:creationId xmlns:a16="http://schemas.microsoft.com/office/drawing/2014/main" id="{DB87AD08-8842-FAEC-C325-4E7F4361D8A2}"/>
                  </a:ext>
                </a:extLst>
              </p:cNvPr>
              <p:cNvGrpSpPr/>
              <p:nvPr/>
            </p:nvGrpSpPr>
            <p:grpSpPr>
              <a:xfrm>
                <a:off x="246089" y="4784188"/>
                <a:ext cx="1079771" cy="495931"/>
                <a:chOff x="6483602" y="5227235"/>
                <a:chExt cx="1510593" cy="773794"/>
              </a:xfrm>
            </p:grpSpPr>
            <p:grpSp>
              <p:nvGrpSpPr>
                <p:cNvPr id="1025" name="グループ化 1024">
                  <a:extLst>
                    <a:ext uri="{FF2B5EF4-FFF2-40B4-BE49-F238E27FC236}">
                      <a16:creationId xmlns:a16="http://schemas.microsoft.com/office/drawing/2014/main" id="{B0023CBB-A4F6-0747-767E-034C55AC12C0}"/>
                    </a:ext>
                  </a:extLst>
                </p:cNvPr>
                <p:cNvGrpSpPr/>
                <p:nvPr/>
              </p:nvGrpSpPr>
              <p:grpSpPr>
                <a:xfrm>
                  <a:off x="6483602" y="5310784"/>
                  <a:ext cx="1510593" cy="690245"/>
                  <a:chOff x="6709862" y="5372483"/>
                  <a:chExt cx="1510593" cy="690245"/>
                </a:xfrm>
              </p:grpSpPr>
              <p:sp>
                <p:nvSpPr>
                  <p:cNvPr id="1034" name="楕円 1033">
                    <a:extLst>
                      <a:ext uri="{FF2B5EF4-FFF2-40B4-BE49-F238E27FC236}">
                        <a16:creationId xmlns:a16="http://schemas.microsoft.com/office/drawing/2014/main" id="{34C290BD-E20A-3C03-81A2-3D0485750C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8921" y="5519804"/>
                    <a:ext cx="1364954" cy="542924"/>
                  </a:xfrm>
                  <a:prstGeom prst="ellipse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5" name="楕円 1034">
                    <a:extLst>
                      <a:ext uri="{FF2B5EF4-FFF2-40B4-BE49-F238E27FC236}">
                        <a16:creationId xmlns:a16="http://schemas.microsoft.com/office/drawing/2014/main" id="{8BC383F3-3F77-B4FB-AE9C-22ECB4CFA3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09862" y="5372483"/>
                    <a:ext cx="1510593" cy="650650"/>
                  </a:xfrm>
                  <a:prstGeom prst="ellips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6" name="フリーフォーム: 図形 1035">
                    <a:extLst>
                      <a:ext uri="{FF2B5EF4-FFF2-40B4-BE49-F238E27FC236}">
                        <a16:creationId xmlns:a16="http://schemas.microsoft.com/office/drawing/2014/main" id="{A5FBFFFD-0467-3EB6-E776-18B6583D65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19177" y="5419726"/>
                    <a:ext cx="1122636" cy="380935"/>
                  </a:xfrm>
                  <a:custGeom>
                    <a:avLst/>
                    <a:gdLst>
                      <a:gd name="connsiteX0" fmla="*/ 440159 w 1122636"/>
                      <a:gd name="connsiteY0" fmla="*/ 0 h 380935"/>
                      <a:gd name="connsiteX1" fmla="*/ 1122636 w 1122636"/>
                      <a:gd name="connsiteY1" fmla="*/ 271462 h 380935"/>
                      <a:gd name="connsiteX2" fmla="*/ 1069004 w 1122636"/>
                      <a:gd name="connsiteY2" fmla="*/ 377127 h 380935"/>
                      <a:gd name="connsiteX3" fmla="*/ 1063808 w 1122636"/>
                      <a:gd name="connsiteY3" fmla="*/ 380935 h 380935"/>
                      <a:gd name="connsiteX4" fmla="*/ 0 w 1122636"/>
                      <a:gd name="connsiteY4" fmla="*/ 65587 h 380935"/>
                      <a:gd name="connsiteX5" fmla="*/ 58579 w 1122636"/>
                      <a:gd name="connsiteY5" fmla="*/ 46362 h 380935"/>
                      <a:gd name="connsiteX6" fmla="*/ 440159 w 1122636"/>
                      <a:gd name="connsiteY6" fmla="*/ 0 h 380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22636" h="380935">
                        <a:moveTo>
                          <a:pt x="440159" y="0"/>
                        </a:moveTo>
                        <a:cubicBezTo>
                          <a:pt x="817081" y="0"/>
                          <a:pt x="1122636" y="121538"/>
                          <a:pt x="1122636" y="271462"/>
                        </a:cubicBezTo>
                        <a:cubicBezTo>
                          <a:pt x="1122636" y="308943"/>
                          <a:pt x="1103539" y="344650"/>
                          <a:pt x="1069004" y="377127"/>
                        </a:cubicBezTo>
                        <a:lnTo>
                          <a:pt x="1063808" y="380935"/>
                        </a:lnTo>
                        <a:lnTo>
                          <a:pt x="0" y="65587"/>
                        </a:lnTo>
                        <a:lnTo>
                          <a:pt x="58579" y="46362"/>
                        </a:lnTo>
                        <a:cubicBezTo>
                          <a:pt x="167503" y="17092"/>
                          <a:pt x="298813" y="0"/>
                          <a:pt x="440159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7" name="フリーフォーム: 図形 1036">
                    <a:extLst>
                      <a:ext uri="{FF2B5EF4-FFF2-40B4-BE49-F238E27FC236}">
                        <a16:creationId xmlns:a16="http://schemas.microsoft.com/office/drawing/2014/main" id="{D090A6FF-43AD-8D71-A6FB-F6AB838B25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6859" y="5514017"/>
                    <a:ext cx="1257188" cy="448633"/>
                  </a:xfrm>
                  <a:custGeom>
                    <a:avLst/>
                    <a:gdLst>
                      <a:gd name="connsiteX0" fmla="*/ 169233 w 1257188"/>
                      <a:gd name="connsiteY0" fmla="*/ 0 h 448633"/>
                      <a:gd name="connsiteX1" fmla="*/ 1257188 w 1257188"/>
                      <a:gd name="connsiteY1" fmla="*/ 322507 h 448633"/>
                      <a:gd name="connsiteX2" fmla="*/ 1248398 w 1257188"/>
                      <a:gd name="connsiteY2" fmla="*/ 328948 h 448633"/>
                      <a:gd name="connsiteX3" fmla="*/ 682477 w 1257188"/>
                      <a:gd name="connsiteY3" fmla="*/ 448633 h 448633"/>
                      <a:gd name="connsiteX4" fmla="*/ 0 w 1257188"/>
                      <a:gd name="connsiteY4" fmla="*/ 177171 h 448633"/>
                      <a:gd name="connsiteX5" fmla="*/ 116556 w 1257188"/>
                      <a:gd name="connsiteY5" fmla="*/ 25394 h 448633"/>
                      <a:gd name="connsiteX6" fmla="*/ 169233 w 1257188"/>
                      <a:gd name="connsiteY6" fmla="*/ 0 h 448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57188" h="448633">
                        <a:moveTo>
                          <a:pt x="169233" y="0"/>
                        </a:moveTo>
                        <a:lnTo>
                          <a:pt x="1257188" y="322507"/>
                        </a:lnTo>
                        <a:lnTo>
                          <a:pt x="1248398" y="328948"/>
                        </a:lnTo>
                        <a:cubicBezTo>
                          <a:pt x="1125752" y="401157"/>
                          <a:pt x="918053" y="448633"/>
                          <a:pt x="682477" y="448633"/>
                        </a:cubicBezTo>
                        <a:cubicBezTo>
                          <a:pt x="305555" y="448633"/>
                          <a:pt x="0" y="327095"/>
                          <a:pt x="0" y="177171"/>
                        </a:cubicBezTo>
                        <a:cubicBezTo>
                          <a:pt x="0" y="120950"/>
                          <a:pt x="42969" y="68720"/>
                          <a:pt x="116556" y="25394"/>
                        </a:cubicBezTo>
                        <a:lnTo>
                          <a:pt x="169233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8" name="フリーフォーム: 図形 1037">
                    <a:extLst>
                      <a:ext uri="{FF2B5EF4-FFF2-40B4-BE49-F238E27FC236}">
                        <a16:creationId xmlns:a16="http://schemas.microsoft.com/office/drawing/2014/main" id="{265B1057-D53B-0D26-1DC5-81C4A041F2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19177" y="5419726"/>
                    <a:ext cx="1110724" cy="224463"/>
                  </a:xfrm>
                  <a:custGeom>
                    <a:avLst/>
                    <a:gdLst>
                      <a:gd name="connsiteX0" fmla="*/ 440159 w 1110724"/>
                      <a:gd name="connsiteY0" fmla="*/ 0 h 224463"/>
                      <a:gd name="connsiteX1" fmla="*/ 1108771 w 1110724"/>
                      <a:gd name="connsiteY1" fmla="*/ 216753 h 224463"/>
                      <a:gd name="connsiteX2" fmla="*/ 1110724 w 1110724"/>
                      <a:gd name="connsiteY2" fmla="*/ 224463 h 224463"/>
                      <a:gd name="connsiteX3" fmla="*/ 1092817 w 1110724"/>
                      <a:gd name="connsiteY3" fmla="*/ 201516 h 224463"/>
                      <a:gd name="connsiteX4" fmla="*/ 463972 w 1110724"/>
                      <a:gd name="connsiteY4" fmla="*/ 35719 h 224463"/>
                      <a:gd name="connsiteX5" fmla="*/ 82392 w 1110724"/>
                      <a:gd name="connsiteY5" fmla="*/ 82081 h 224463"/>
                      <a:gd name="connsiteX6" fmla="*/ 69697 w 1110724"/>
                      <a:gd name="connsiteY6" fmla="*/ 86248 h 224463"/>
                      <a:gd name="connsiteX7" fmla="*/ 0 w 1110724"/>
                      <a:gd name="connsiteY7" fmla="*/ 65587 h 224463"/>
                      <a:gd name="connsiteX8" fmla="*/ 58579 w 1110724"/>
                      <a:gd name="connsiteY8" fmla="*/ 46362 h 224463"/>
                      <a:gd name="connsiteX9" fmla="*/ 440159 w 1110724"/>
                      <a:gd name="connsiteY9" fmla="*/ 0 h 224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110724" h="224463">
                        <a:moveTo>
                          <a:pt x="440159" y="0"/>
                        </a:moveTo>
                        <a:cubicBezTo>
                          <a:pt x="769966" y="0"/>
                          <a:pt x="1045132" y="93053"/>
                          <a:pt x="1108771" y="216753"/>
                        </a:cubicBezTo>
                        <a:lnTo>
                          <a:pt x="1110724" y="224463"/>
                        </a:lnTo>
                        <a:lnTo>
                          <a:pt x="1092817" y="201516"/>
                        </a:lnTo>
                        <a:cubicBezTo>
                          <a:pt x="989211" y="104084"/>
                          <a:pt x="746664" y="35719"/>
                          <a:pt x="463972" y="35719"/>
                        </a:cubicBezTo>
                        <a:cubicBezTo>
                          <a:pt x="322626" y="35719"/>
                          <a:pt x="191316" y="52811"/>
                          <a:pt x="82392" y="82081"/>
                        </a:cubicBezTo>
                        <a:lnTo>
                          <a:pt x="69697" y="86248"/>
                        </a:lnTo>
                        <a:lnTo>
                          <a:pt x="0" y="65587"/>
                        </a:lnTo>
                        <a:lnTo>
                          <a:pt x="58579" y="46362"/>
                        </a:lnTo>
                        <a:cubicBezTo>
                          <a:pt x="167503" y="17092"/>
                          <a:pt x="298813" y="0"/>
                          <a:pt x="440159" y="0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39" name="フリーフォーム: 図形 1038">
                    <a:extLst>
                      <a:ext uri="{FF2B5EF4-FFF2-40B4-BE49-F238E27FC236}">
                        <a16:creationId xmlns:a16="http://schemas.microsoft.com/office/drawing/2014/main" id="{463895C9-ACA5-8BB0-C0C8-C32B437A97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76859" y="5514017"/>
                    <a:ext cx="1257188" cy="340868"/>
                  </a:xfrm>
                  <a:custGeom>
                    <a:avLst/>
                    <a:gdLst>
                      <a:gd name="connsiteX0" fmla="*/ 169233 w 1257188"/>
                      <a:gd name="connsiteY0" fmla="*/ 0 h 340868"/>
                      <a:gd name="connsiteX1" fmla="*/ 1257188 w 1257188"/>
                      <a:gd name="connsiteY1" fmla="*/ 322507 h 340868"/>
                      <a:gd name="connsiteX2" fmla="*/ 1248398 w 1257188"/>
                      <a:gd name="connsiteY2" fmla="*/ 328948 h 340868"/>
                      <a:gd name="connsiteX3" fmla="*/ 1222446 w 1257188"/>
                      <a:gd name="connsiteY3" fmla="*/ 340868 h 340868"/>
                      <a:gd name="connsiteX4" fmla="*/ 193046 w 1257188"/>
                      <a:gd name="connsiteY4" fmla="*/ 35719 h 340868"/>
                      <a:gd name="connsiteX5" fmla="*/ 140369 w 1257188"/>
                      <a:gd name="connsiteY5" fmla="*/ 61113 h 340868"/>
                      <a:gd name="connsiteX6" fmla="*/ 23813 w 1257188"/>
                      <a:gd name="connsiteY6" fmla="*/ 212890 h 340868"/>
                      <a:gd name="connsiteX7" fmla="*/ 35725 w 1257188"/>
                      <a:gd name="connsiteY7" fmla="*/ 259890 h 340868"/>
                      <a:gd name="connsiteX8" fmla="*/ 13866 w 1257188"/>
                      <a:gd name="connsiteY8" fmla="*/ 231880 h 340868"/>
                      <a:gd name="connsiteX9" fmla="*/ 0 w 1257188"/>
                      <a:gd name="connsiteY9" fmla="*/ 177171 h 340868"/>
                      <a:gd name="connsiteX10" fmla="*/ 116556 w 1257188"/>
                      <a:gd name="connsiteY10" fmla="*/ 25394 h 3408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257188" h="340868">
                        <a:moveTo>
                          <a:pt x="169233" y="0"/>
                        </a:moveTo>
                        <a:lnTo>
                          <a:pt x="1257188" y="322507"/>
                        </a:lnTo>
                        <a:lnTo>
                          <a:pt x="1248398" y="328948"/>
                        </a:lnTo>
                        <a:lnTo>
                          <a:pt x="1222446" y="340868"/>
                        </a:lnTo>
                        <a:lnTo>
                          <a:pt x="193046" y="35719"/>
                        </a:lnTo>
                        <a:lnTo>
                          <a:pt x="140369" y="61113"/>
                        </a:lnTo>
                        <a:cubicBezTo>
                          <a:pt x="66782" y="104439"/>
                          <a:pt x="23813" y="156669"/>
                          <a:pt x="23813" y="212890"/>
                        </a:cubicBezTo>
                        <a:lnTo>
                          <a:pt x="35725" y="259890"/>
                        </a:lnTo>
                        <a:lnTo>
                          <a:pt x="13866" y="231880"/>
                        </a:lnTo>
                        <a:cubicBezTo>
                          <a:pt x="4775" y="214209"/>
                          <a:pt x="0" y="195912"/>
                          <a:pt x="0" y="177171"/>
                        </a:cubicBezTo>
                        <a:cubicBezTo>
                          <a:pt x="0" y="120950"/>
                          <a:pt x="42969" y="68720"/>
                          <a:pt x="116556" y="25394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026" name="グループ化 1025">
                  <a:extLst>
                    <a:ext uri="{FF2B5EF4-FFF2-40B4-BE49-F238E27FC236}">
                      <a16:creationId xmlns:a16="http://schemas.microsoft.com/office/drawing/2014/main" id="{8903A973-8698-E298-0389-A079A9EFF83D}"/>
                    </a:ext>
                  </a:extLst>
                </p:cNvPr>
                <p:cNvGrpSpPr/>
                <p:nvPr/>
              </p:nvGrpSpPr>
              <p:grpSpPr>
                <a:xfrm>
                  <a:off x="7023569" y="5227235"/>
                  <a:ext cx="549837" cy="346500"/>
                  <a:chOff x="5644330" y="5840760"/>
                  <a:chExt cx="1330392" cy="838395"/>
                </a:xfrm>
              </p:grpSpPr>
              <p:sp>
                <p:nvSpPr>
                  <p:cNvPr id="1031" name="フリーフォーム: 図形 1030">
                    <a:extLst>
                      <a:ext uri="{FF2B5EF4-FFF2-40B4-BE49-F238E27FC236}">
                        <a16:creationId xmlns:a16="http://schemas.microsoft.com/office/drawing/2014/main" id="{ECAC1F13-F307-D63B-76ED-2C773812A815}"/>
                      </a:ext>
                    </a:extLst>
                  </p:cNvPr>
                  <p:cNvSpPr/>
                  <p:nvPr/>
                </p:nvSpPr>
                <p:spPr>
                  <a:xfrm>
                    <a:off x="5644330" y="5840760"/>
                    <a:ext cx="1330391" cy="838395"/>
                  </a:xfrm>
                  <a:custGeom>
                    <a:avLst/>
                    <a:gdLst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2210 w 729357"/>
                      <a:gd name="connsiteY12" fmla="*/ 164437 h 390905"/>
                      <a:gd name="connsiteX13" fmla="*/ 8660 w 729357"/>
                      <a:gd name="connsiteY13" fmla="*/ 138018 h 390905"/>
                      <a:gd name="connsiteX14" fmla="*/ 137775 w 729357"/>
                      <a:gd name="connsiteY14" fmla="*/ 17414 h 390905"/>
                      <a:gd name="connsiteX15" fmla="*/ 201666 w 729357"/>
                      <a:gd name="connsiteY15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2210 w 729357"/>
                      <a:gd name="connsiteY12" fmla="*/ 164437 h 390905"/>
                      <a:gd name="connsiteX13" fmla="*/ 137775 w 729357"/>
                      <a:gd name="connsiteY13" fmla="*/ 17414 h 390905"/>
                      <a:gd name="connsiteX14" fmla="*/ 201666 w 729357"/>
                      <a:gd name="connsiteY14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06632 w 729357"/>
                      <a:gd name="connsiteY4" fmla="*/ 212050 h 390905"/>
                      <a:gd name="connsiteX5" fmla="*/ 727147 w 729357"/>
                      <a:gd name="connsiteY5" fmla="*/ 226468 h 390905"/>
                      <a:gd name="connsiteX6" fmla="*/ 720697 w 729357"/>
                      <a:gd name="connsiteY6" fmla="*/ 252887 h 390905"/>
                      <a:gd name="connsiteX7" fmla="*/ 591582 w 729357"/>
                      <a:gd name="connsiteY7" fmla="*/ 373491 h 390905"/>
                      <a:gd name="connsiteX8" fmla="*/ 503391 w 729357"/>
                      <a:gd name="connsiteY8" fmla="*/ 386235 h 390905"/>
                      <a:gd name="connsiteX9" fmla="*/ 32291 w 729357"/>
                      <a:gd name="connsiteY9" fmla="*/ 239553 h 390905"/>
                      <a:gd name="connsiteX10" fmla="*/ 8660 w 729357"/>
                      <a:gd name="connsiteY10" fmla="*/ 191993 h 390905"/>
                      <a:gd name="connsiteX11" fmla="*/ 22725 w 729357"/>
                      <a:gd name="connsiteY11" fmla="*/ 178855 h 390905"/>
                      <a:gd name="connsiteX12" fmla="*/ 137775 w 729357"/>
                      <a:gd name="connsiteY12" fmla="*/ 17414 h 390905"/>
                      <a:gd name="connsiteX13" fmla="*/ 201666 w 729357"/>
                      <a:gd name="connsiteY13" fmla="*/ 264 h 390905"/>
                      <a:gd name="connsiteX0" fmla="*/ 201666 w 729357"/>
                      <a:gd name="connsiteY0" fmla="*/ 264 h 390905"/>
                      <a:gd name="connsiteX1" fmla="*/ 225966 w 729357"/>
                      <a:gd name="connsiteY1" fmla="*/ 4671 h 390905"/>
                      <a:gd name="connsiteX2" fmla="*/ 697066 w 729357"/>
                      <a:gd name="connsiteY2" fmla="*/ 151352 h 390905"/>
                      <a:gd name="connsiteX3" fmla="*/ 720697 w 729357"/>
                      <a:gd name="connsiteY3" fmla="*/ 198912 h 390905"/>
                      <a:gd name="connsiteX4" fmla="*/ 727147 w 729357"/>
                      <a:gd name="connsiteY4" fmla="*/ 226468 h 390905"/>
                      <a:gd name="connsiteX5" fmla="*/ 720697 w 729357"/>
                      <a:gd name="connsiteY5" fmla="*/ 252887 h 390905"/>
                      <a:gd name="connsiteX6" fmla="*/ 591582 w 729357"/>
                      <a:gd name="connsiteY6" fmla="*/ 373491 h 390905"/>
                      <a:gd name="connsiteX7" fmla="*/ 503391 w 729357"/>
                      <a:gd name="connsiteY7" fmla="*/ 386235 h 390905"/>
                      <a:gd name="connsiteX8" fmla="*/ 32291 w 729357"/>
                      <a:gd name="connsiteY8" fmla="*/ 239553 h 390905"/>
                      <a:gd name="connsiteX9" fmla="*/ 8660 w 729357"/>
                      <a:gd name="connsiteY9" fmla="*/ 191993 h 390905"/>
                      <a:gd name="connsiteX10" fmla="*/ 22725 w 729357"/>
                      <a:gd name="connsiteY10" fmla="*/ 178855 h 390905"/>
                      <a:gd name="connsiteX11" fmla="*/ 137775 w 729357"/>
                      <a:gd name="connsiteY11" fmla="*/ 17414 h 390905"/>
                      <a:gd name="connsiteX12" fmla="*/ 201666 w 729357"/>
                      <a:gd name="connsiteY12" fmla="*/ 264 h 390905"/>
                      <a:gd name="connsiteX0" fmla="*/ 201666 w 737406"/>
                      <a:gd name="connsiteY0" fmla="*/ 264 h 390905"/>
                      <a:gd name="connsiteX1" fmla="*/ 225966 w 737406"/>
                      <a:gd name="connsiteY1" fmla="*/ 4671 h 390905"/>
                      <a:gd name="connsiteX2" fmla="*/ 697066 w 737406"/>
                      <a:gd name="connsiteY2" fmla="*/ 151352 h 390905"/>
                      <a:gd name="connsiteX3" fmla="*/ 730813 w 737406"/>
                      <a:gd name="connsiteY3" fmla="*/ 198912 h 390905"/>
                      <a:gd name="connsiteX4" fmla="*/ 727147 w 737406"/>
                      <a:gd name="connsiteY4" fmla="*/ 226468 h 390905"/>
                      <a:gd name="connsiteX5" fmla="*/ 720697 w 737406"/>
                      <a:gd name="connsiteY5" fmla="*/ 252887 h 390905"/>
                      <a:gd name="connsiteX6" fmla="*/ 591582 w 737406"/>
                      <a:gd name="connsiteY6" fmla="*/ 373491 h 390905"/>
                      <a:gd name="connsiteX7" fmla="*/ 503391 w 737406"/>
                      <a:gd name="connsiteY7" fmla="*/ 386235 h 390905"/>
                      <a:gd name="connsiteX8" fmla="*/ 32291 w 737406"/>
                      <a:gd name="connsiteY8" fmla="*/ 239553 h 390905"/>
                      <a:gd name="connsiteX9" fmla="*/ 8660 w 737406"/>
                      <a:gd name="connsiteY9" fmla="*/ 191993 h 390905"/>
                      <a:gd name="connsiteX10" fmla="*/ 22725 w 737406"/>
                      <a:gd name="connsiteY10" fmla="*/ 178855 h 390905"/>
                      <a:gd name="connsiteX11" fmla="*/ 137775 w 737406"/>
                      <a:gd name="connsiteY11" fmla="*/ 17414 h 390905"/>
                      <a:gd name="connsiteX12" fmla="*/ 201666 w 737406"/>
                      <a:gd name="connsiteY12" fmla="*/ 264 h 390905"/>
                      <a:gd name="connsiteX0" fmla="*/ 201666 w 731473"/>
                      <a:gd name="connsiteY0" fmla="*/ 264 h 390905"/>
                      <a:gd name="connsiteX1" fmla="*/ 225966 w 731473"/>
                      <a:gd name="connsiteY1" fmla="*/ 4671 h 390905"/>
                      <a:gd name="connsiteX2" fmla="*/ 697066 w 731473"/>
                      <a:gd name="connsiteY2" fmla="*/ 151352 h 390905"/>
                      <a:gd name="connsiteX3" fmla="*/ 730813 w 731473"/>
                      <a:gd name="connsiteY3" fmla="*/ 198912 h 390905"/>
                      <a:gd name="connsiteX4" fmla="*/ 727147 w 731473"/>
                      <a:gd name="connsiteY4" fmla="*/ 226468 h 390905"/>
                      <a:gd name="connsiteX5" fmla="*/ 720697 w 731473"/>
                      <a:gd name="connsiteY5" fmla="*/ 252887 h 390905"/>
                      <a:gd name="connsiteX6" fmla="*/ 591582 w 731473"/>
                      <a:gd name="connsiteY6" fmla="*/ 373491 h 390905"/>
                      <a:gd name="connsiteX7" fmla="*/ 503391 w 731473"/>
                      <a:gd name="connsiteY7" fmla="*/ 386235 h 390905"/>
                      <a:gd name="connsiteX8" fmla="*/ 32291 w 731473"/>
                      <a:gd name="connsiteY8" fmla="*/ 239553 h 390905"/>
                      <a:gd name="connsiteX9" fmla="*/ 8660 w 731473"/>
                      <a:gd name="connsiteY9" fmla="*/ 191993 h 390905"/>
                      <a:gd name="connsiteX10" fmla="*/ 22725 w 731473"/>
                      <a:gd name="connsiteY10" fmla="*/ 178855 h 390905"/>
                      <a:gd name="connsiteX11" fmla="*/ 137775 w 731473"/>
                      <a:gd name="connsiteY11" fmla="*/ 17414 h 390905"/>
                      <a:gd name="connsiteX12" fmla="*/ 201666 w 731473"/>
                      <a:gd name="connsiteY12" fmla="*/ 264 h 390905"/>
                      <a:gd name="connsiteX0" fmla="*/ 201666 w 732081"/>
                      <a:gd name="connsiteY0" fmla="*/ 264 h 390905"/>
                      <a:gd name="connsiteX1" fmla="*/ 225966 w 732081"/>
                      <a:gd name="connsiteY1" fmla="*/ 4671 h 390905"/>
                      <a:gd name="connsiteX2" fmla="*/ 697066 w 732081"/>
                      <a:gd name="connsiteY2" fmla="*/ 151352 h 390905"/>
                      <a:gd name="connsiteX3" fmla="*/ 730813 w 732081"/>
                      <a:gd name="connsiteY3" fmla="*/ 198912 h 390905"/>
                      <a:gd name="connsiteX4" fmla="*/ 727147 w 732081"/>
                      <a:gd name="connsiteY4" fmla="*/ 226468 h 390905"/>
                      <a:gd name="connsiteX5" fmla="*/ 720697 w 732081"/>
                      <a:gd name="connsiteY5" fmla="*/ 252887 h 390905"/>
                      <a:gd name="connsiteX6" fmla="*/ 591582 w 732081"/>
                      <a:gd name="connsiteY6" fmla="*/ 373491 h 390905"/>
                      <a:gd name="connsiteX7" fmla="*/ 503391 w 732081"/>
                      <a:gd name="connsiteY7" fmla="*/ 386235 h 390905"/>
                      <a:gd name="connsiteX8" fmla="*/ 32291 w 732081"/>
                      <a:gd name="connsiteY8" fmla="*/ 239553 h 390905"/>
                      <a:gd name="connsiteX9" fmla="*/ 8660 w 732081"/>
                      <a:gd name="connsiteY9" fmla="*/ 191993 h 390905"/>
                      <a:gd name="connsiteX10" fmla="*/ 22725 w 732081"/>
                      <a:gd name="connsiteY10" fmla="*/ 178855 h 390905"/>
                      <a:gd name="connsiteX11" fmla="*/ 137775 w 732081"/>
                      <a:gd name="connsiteY11" fmla="*/ 17414 h 390905"/>
                      <a:gd name="connsiteX12" fmla="*/ 201666 w 732081"/>
                      <a:gd name="connsiteY12" fmla="*/ 264 h 390905"/>
                      <a:gd name="connsiteX0" fmla="*/ 201666 w 735018"/>
                      <a:gd name="connsiteY0" fmla="*/ 264 h 390905"/>
                      <a:gd name="connsiteX1" fmla="*/ 225966 w 735018"/>
                      <a:gd name="connsiteY1" fmla="*/ 4671 h 390905"/>
                      <a:gd name="connsiteX2" fmla="*/ 697066 w 735018"/>
                      <a:gd name="connsiteY2" fmla="*/ 151352 h 390905"/>
                      <a:gd name="connsiteX3" fmla="*/ 730813 w 735018"/>
                      <a:gd name="connsiteY3" fmla="*/ 198912 h 390905"/>
                      <a:gd name="connsiteX4" fmla="*/ 731094 w 735018"/>
                      <a:gd name="connsiteY4" fmla="*/ 228688 h 390905"/>
                      <a:gd name="connsiteX5" fmla="*/ 720697 w 735018"/>
                      <a:gd name="connsiteY5" fmla="*/ 252887 h 390905"/>
                      <a:gd name="connsiteX6" fmla="*/ 591582 w 735018"/>
                      <a:gd name="connsiteY6" fmla="*/ 373491 h 390905"/>
                      <a:gd name="connsiteX7" fmla="*/ 503391 w 735018"/>
                      <a:gd name="connsiteY7" fmla="*/ 386235 h 390905"/>
                      <a:gd name="connsiteX8" fmla="*/ 32291 w 735018"/>
                      <a:gd name="connsiteY8" fmla="*/ 239553 h 390905"/>
                      <a:gd name="connsiteX9" fmla="*/ 8660 w 735018"/>
                      <a:gd name="connsiteY9" fmla="*/ 191993 h 390905"/>
                      <a:gd name="connsiteX10" fmla="*/ 22725 w 735018"/>
                      <a:gd name="connsiteY10" fmla="*/ 178855 h 390905"/>
                      <a:gd name="connsiteX11" fmla="*/ 137775 w 735018"/>
                      <a:gd name="connsiteY11" fmla="*/ 17414 h 390905"/>
                      <a:gd name="connsiteX12" fmla="*/ 201666 w 735018"/>
                      <a:gd name="connsiteY12" fmla="*/ 264 h 390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5018" h="390905">
                        <a:moveTo>
                          <a:pt x="201666" y="264"/>
                        </a:moveTo>
                        <a:cubicBezTo>
                          <a:pt x="209988" y="821"/>
                          <a:pt x="218246" y="2267"/>
                          <a:pt x="225966" y="4671"/>
                        </a:cubicBezTo>
                        <a:lnTo>
                          <a:pt x="697066" y="151352"/>
                        </a:lnTo>
                        <a:cubicBezTo>
                          <a:pt x="727945" y="160967"/>
                          <a:pt x="725142" y="186023"/>
                          <a:pt x="730813" y="198912"/>
                        </a:cubicBezTo>
                        <a:cubicBezTo>
                          <a:pt x="736484" y="211801"/>
                          <a:pt x="736263" y="216173"/>
                          <a:pt x="731094" y="228688"/>
                        </a:cubicBezTo>
                        <a:cubicBezTo>
                          <a:pt x="725925" y="241203"/>
                          <a:pt x="729611" y="244561"/>
                          <a:pt x="720697" y="252887"/>
                        </a:cubicBezTo>
                        <a:lnTo>
                          <a:pt x="591582" y="373491"/>
                        </a:lnTo>
                        <a:cubicBezTo>
                          <a:pt x="573754" y="390144"/>
                          <a:pt x="534270" y="395849"/>
                          <a:pt x="503391" y="386235"/>
                        </a:cubicBezTo>
                        <a:lnTo>
                          <a:pt x="32291" y="239553"/>
                        </a:lnTo>
                        <a:cubicBezTo>
                          <a:pt x="1411" y="229939"/>
                          <a:pt x="-9168" y="208645"/>
                          <a:pt x="8660" y="191993"/>
                        </a:cubicBezTo>
                        <a:lnTo>
                          <a:pt x="22725" y="178855"/>
                        </a:lnTo>
                        <a:cubicBezTo>
                          <a:pt x="108700" y="125041"/>
                          <a:pt x="68469" y="80753"/>
                          <a:pt x="137775" y="17414"/>
                        </a:cubicBezTo>
                        <a:cubicBezTo>
                          <a:pt x="151146" y="4925"/>
                          <a:pt x="176698" y="-1408"/>
                          <a:pt x="201666" y="26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2" name="フリーフォーム: 図形 1031">
                    <a:extLst>
                      <a:ext uri="{FF2B5EF4-FFF2-40B4-BE49-F238E27FC236}">
                        <a16:creationId xmlns:a16="http://schemas.microsoft.com/office/drawing/2014/main" id="{DF5622EB-92E4-C917-4BF2-6BDC93350135}"/>
                      </a:ext>
                    </a:extLst>
                  </p:cNvPr>
                  <p:cNvSpPr/>
                  <p:nvPr/>
                </p:nvSpPr>
                <p:spPr>
                  <a:xfrm>
                    <a:off x="6551585" y="6178896"/>
                    <a:ext cx="423137" cy="500259"/>
                  </a:xfrm>
                  <a:custGeom>
                    <a:avLst/>
                    <a:gdLst>
                      <a:gd name="connsiteX0" fmla="*/ 365019 w 423137"/>
                      <a:gd name="connsiteY0" fmla="*/ 567 h 500259"/>
                      <a:gd name="connsiteX1" fmla="*/ 381294 w 423137"/>
                      <a:gd name="connsiteY1" fmla="*/ 4065 h 500259"/>
                      <a:gd name="connsiteX2" fmla="*/ 386123 w 423137"/>
                      <a:gd name="connsiteY2" fmla="*/ 7228 h 500259"/>
                      <a:gd name="connsiteX3" fmla="*/ 415525 w 423137"/>
                      <a:gd name="connsiteY3" fmla="*/ 88482 h 500259"/>
                      <a:gd name="connsiteX4" fmla="*/ 416034 w 423137"/>
                      <a:gd name="connsiteY4" fmla="*/ 152344 h 500259"/>
                      <a:gd name="connsiteX5" fmla="*/ 397215 w 423137"/>
                      <a:gd name="connsiteY5" fmla="*/ 204245 h 500259"/>
                      <a:gd name="connsiteX6" fmla="*/ 163515 w 423137"/>
                      <a:gd name="connsiteY6" fmla="*/ 462910 h 500259"/>
                      <a:gd name="connsiteX7" fmla="*/ 47872 w 423137"/>
                      <a:gd name="connsiteY7" fmla="*/ 499694 h 500259"/>
                      <a:gd name="connsiteX8" fmla="*/ 24566 w 423137"/>
                      <a:gd name="connsiteY8" fmla="*/ 494686 h 500259"/>
                      <a:gd name="connsiteX9" fmla="*/ 23647 w 423137"/>
                      <a:gd name="connsiteY9" fmla="*/ 494169 h 500259"/>
                      <a:gd name="connsiteX10" fmla="*/ 15676 w 423137"/>
                      <a:gd name="connsiteY10" fmla="*/ 411779 h 500259"/>
                      <a:gd name="connsiteX11" fmla="*/ 41134 w 423137"/>
                      <a:gd name="connsiteY11" fmla="*/ 383601 h 500259"/>
                      <a:gd name="connsiteX12" fmla="*/ 249376 w 423137"/>
                      <a:gd name="connsiteY12" fmla="*/ 37350 h 500259"/>
                      <a:gd name="connsiteX13" fmla="*/ 365019 w 423137"/>
                      <a:gd name="connsiteY13" fmla="*/ 567 h 500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23137" h="500259">
                        <a:moveTo>
                          <a:pt x="365019" y="567"/>
                        </a:moveTo>
                        <a:lnTo>
                          <a:pt x="381294" y="4065"/>
                        </a:lnTo>
                        <a:lnTo>
                          <a:pt x="386123" y="7228"/>
                        </a:lnTo>
                        <a:cubicBezTo>
                          <a:pt x="408756" y="32337"/>
                          <a:pt x="407827" y="67749"/>
                          <a:pt x="415525" y="88482"/>
                        </a:cubicBezTo>
                        <a:cubicBezTo>
                          <a:pt x="425790" y="116125"/>
                          <a:pt x="425390" y="125502"/>
                          <a:pt x="416034" y="152344"/>
                        </a:cubicBezTo>
                        <a:cubicBezTo>
                          <a:pt x="406678" y="179185"/>
                          <a:pt x="413349" y="186387"/>
                          <a:pt x="397215" y="204245"/>
                        </a:cubicBezTo>
                        <a:lnTo>
                          <a:pt x="163515" y="462910"/>
                        </a:lnTo>
                        <a:cubicBezTo>
                          <a:pt x="139314" y="489698"/>
                          <a:pt x="93064" y="503277"/>
                          <a:pt x="47872" y="499694"/>
                        </a:cubicBezTo>
                        <a:lnTo>
                          <a:pt x="24566" y="494686"/>
                        </a:lnTo>
                        <a:lnTo>
                          <a:pt x="23647" y="494169"/>
                        </a:lnTo>
                        <a:cubicBezTo>
                          <a:pt x="-3805" y="470951"/>
                          <a:pt x="-8526" y="438565"/>
                          <a:pt x="15676" y="411779"/>
                        </a:cubicBezTo>
                        <a:lnTo>
                          <a:pt x="41134" y="383601"/>
                        </a:lnTo>
                        <a:cubicBezTo>
                          <a:pt x="196749" y="268183"/>
                          <a:pt x="123931" y="173197"/>
                          <a:pt x="249376" y="37350"/>
                        </a:cubicBezTo>
                        <a:cubicBezTo>
                          <a:pt x="273577" y="10564"/>
                          <a:pt x="319827" y="-3019"/>
                          <a:pt x="365019" y="567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3" name="フリーフォーム: 図形 1032">
                    <a:extLst>
                      <a:ext uri="{FF2B5EF4-FFF2-40B4-BE49-F238E27FC236}">
                        <a16:creationId xmlns:a16="http://schemas.microsoft.com/office/drawing/2014/main" id="{05E350C1-5272-2D48-71E4-82D9E590CBE4}"/>
                      </a:ext>
                    </a:extLst>
                  </p:cNvPr>
                  <p:cNvSpPr/>
                  <p:nvPr/>
                </p:nvSpPr>
                <p:spPr>
                  <a:xfrm>
                    <a:off x="5730435" y="6019909"/>
                    <a:ext cx="989939" cy="499102"/>
                  </a:xfrm>
                  <a:custGeom>
                    <a:avLst/>
                    <a:gdLst>
                      <a:gd name="connsiteX0" fmla="*/ 83246 w 989939"/>
                      <a:gd name="connsiteY0" fmla="*/ 0 h 499102"/>
                      <a:gd name="connsiteX1" fmla="*/ 88708 w 989939"/>
                      <a:gd name="connsiteY1" fmla="*/ 3078 h 499102"/>
                      <a:gd name="connsiteX2" fmla="*/ 989939 w 989939"/>
                      <a:gd name="connsiteY2" fmla="*/ 335582 h 499102"/>
                      <a:gd name="connsiteX3" fmla="*/ 977719 w 989939"/>
                      <a:gd name="connsiteY3" fmla="*/ 375575 h 499102"/>
                      <a:gd name="connsiteX4" fmla="*/ 910765 w 989939"/>
                      <a:gd name="connsiteY4" fmla="*/ 498596 h 499102"/>
                      <a:gd name="connsiteX5" fmla="*/ 910187 w 989939"/>
                      <a:gd name="connsiteY5" fmla="*/ 499102 h 499102"/>
                      <a:gd name="connsiteX6" fmla="*/ 908643 w 989939"/>
                      <a:gd name="connsiteY6" fmla="*/ 498770 h 499102"/>
                      <a:gd name="connsiteX7" fmla="*/ 0 w 989939"/>
                      <a:gd name="connsiteY7" fmla="*/ 163532 h 499102"/>
                      <a:gd name="connsiteX8" fmla="*/ 3509 w 989939"/>
                      <a:gd name="connsiteY8" fmla="*/ 160460 h 499102"/>
                      <a:gd name="connsiteX9" fmla="*/ 70463 w 989939"/>
                      <a:gd name="connsiteY9" fmla="*/ 37438 h 499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989939" h="499102">
                        <a:moveTo>
                          <a:pt x="83246" y="0"/>
                        </a:moveTo>
                        <a:lnTo>
                          <a:pt x="88708" y="3078"/>
                        </a:lnTo>
                        <a:lnTo>
                          <a:pt x="989939" y="335582"/>
                        </a:lnTo>
                        <a:lnTo>
                          <a:pt x="977719" y="375575"/>
                        </a:lnTo>
                        <a:cubicBezTo>
                          <a:pt x="965023" y="416942"/>
                          <a:pt x="950206" y="456871"/>
                          <a:pt x="910765" y="498596"/>
                        </a:cubicBezTo>
                        <a:lnTo>
                          <a:pt x="910187" y="499102"/>
                        </a:lnTo>
                        <a:lnTo>
                          <a:pt x="908643" y="498770"/>
                        </a:lnTo>
                        <a:lnTo>
                          <a:pt x="0" y="163532"/>
                        </a:lnTo>
                        <a:lnTo>
                          <a:pt x="3509" y="160460"/>
                        </a:lnTo>
                        <a:cubicBezTo>
                          <a:pt x="42949" y="118734"/>
                          <a:pt x="57767" y="78804"/>
                          <a:pt x="70463" y="37438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914400"/>
                    <a:endParaRPr kumimoji="1" lang="ja-JP" altLang="en-US" kern="0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496268A3-965F-1E05-3CC5-D09E05A96C4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529494" y="5459412"/>
                  <a:ext cx="374005" cy="204338"/>
                </a:xfrm>
                <a:custGeom>
                  <a:avLst/>
                  <a:gdLst>
                    <a:gd name="connsiteX0" fmla="*/ 319611 w 531057"/>
                    <a:gd name="connsiteY0" fmla="*/ 231693 h 259557"/>
                    <a:gd name="connsiteX1" fmla="*/ 311058 w 531057"/>
                    <a:gd name="connsiteY1" fmla="*/ 231830 h 259557"/>
                    <a:gd name="connsiteX2" fmla="*/ 315004 w 531057"/>
                    <a:gd name="connsiteY2" fmla="*/ 232842 h 259557"/>
                    <a:gd name="connsiteX3" fmla="*/ 322115 w 531057"/>
                    <a:gd name="connsiteY3" fmla="*/ 235157 h 259557"/>
                    <a:gd name="connsiteX4" fmla="*/ 339044 w 531057"/>
                    <a:gd name="connsiteY4" fmla="*/ 234886 h 259557"/>
                    <a:gd name="connsiteX5" fmla="*/ 329159 w 531057"/>
                    <a:gd name="connsiteY5" fmla="*/ 233449 h 259557"/>
                    <a:gd name="connsiteX6" fmla="*/ 171205 w 531057"/>
                    <a:gd name="connsiteY6" fmla="*/ 138213 h 259557"/>
                    <a:gd name="connsiteX7" fmla="*/ 195126 w 531057"/>
                    <a:gd name="connsiteY7" fmla="*/ 142610 h 259557"/>
                    <a:gd name="connsiteX8" fmla="*/ 200192 w 531057"/>
                    <a:gd name="connsiteY8" fmla="*/ 141024 h 259557"/>
                    <a:gd name="connsiteX9" fmla="*/ 202448 w 531057"/>
                    <a:gd name="connsiteY9" fmla="*/ 140919 h 259557"/>
                    <a:gd name="connsiteX10" fmla="*/ 197574 w 531057"/>
                    <a:gd name="connsiteY10" fmla="*/ 42429 h 259557"/>
                    <a:gd name="connsiteX11" fmla="*/ 230076 w 531057"/>
                    <a:gd name="connsiteY11" fmla="*/ 48403 h 259557"/>
                    <a:gd name="connsiteX12" fmla="*/ 232440 w 531057"/>
                    <a:gd name="connsiteY12" fmla="*/ 47663 h 259557"/>
                    <a:gd name="connsiteX13" fmla="*/ 250199 w 531057"/>
                    <a:gd name="connsiteY13" fmla="*/ 46838 h 259557"/>
                    <a:gd name="connsiteX14" fmla="*/ 245524 w 531057"/>
                    <a:gd name="connsiteY14" fmla="*/ 46583 h 259557"/>
                    <a:gd name="connsiteX15" fmla="*/ 312251 w 531057"/>
                    <a:gd name="connsiteY15" fmla="*/ 4182 h 259557"/>
                    <a:gd name="connsiteX16" fmla="*/ 466972 w 531057"/>
                    <a:gd name="connsiteY16" fmla="*/ 27476 h 259557"/>
                    <a:gd name="connsiteX17" fmla="*/ 371144 w 531057"/>
                    <a:gd name="connsiteY17" fmla="*/ 32121 h 259557"/>
                    <a:gd name="connsiteX18" fmla="*/ 328898 w 531057"/>
                    <a:gd name="connsiteY18" fmla="*/ 29819 h 259557"/>
                    <a:gd name="connsiteX19" fmla="*/ 357027 w 531057"/>
                    <a:gd name="connsiteY19" fmla="*/ 33317 h 259557"/>
                    <a:gd name="connsiteX20" fmla="*/ 401983 w 531057"/>
                    <a:gd name="connsiteY20" fmla="*/ 45242 h 259557"/>
                    <a:gd name="connsiteX21" fmla="*/ 389418 w 531057"/>
                    <a:gd name="connsiteY21" fmla="*/ 49174 h 259557"/>
                    <a:gd name="connsiteX22" fmla="*/ 371659 w 531057"/>
                    <a:gd name="connsiteY22" fmla="*/ 50000 h 259557"/>
                    <a:gd name="connsiteX23" fmla="*/ 376334 w 531057"/>
                    <a:gd name="connsiteY23" fmla="*/ 50255 h 259557"/>
                    <a:gd name="connsiteX24" fmla="*/ 531055 w 531057"/>
                    <a:gd name="connsiteY24" fmla="*/ 73549 h 259557"/>
                    <a:gd name="connsiteX25" fmla="*/ 435227 w 531057"/>
                    <a:gd name="connsiteY25" fmla="*/ 78194 h 259557"/>
                    <a:gd name="connsiteX26" fmla="*/ 416242 w 531057"/>
                    <a:gd name="connsiteY26" fmla="*/ 77159 h 259557"/>
                    <a:gd name="connsiteX27" fmla="*/ 421562 w 531057"/>
                    <a:gd name="connsiteY27" fmla="*/ 78168 h 259557"/>
                    <a:gd name="connsiteX28" fmla="*/ 430166 w 531057"/>
                    <a:gd name="connsiteY28" fmla="*/ 78305 h 259557"/>
                    <a:gd name="connsiteX29" fmla="*/ 525429 w 531057"/>
                    <a:gd name="connsiteY29" fmla="*/ 89683 h 259557"/>
                    <a:gd name="connsiteX30" fmla="*/ 430166 w 531057"/>
                    <a:gd name="connsiteY30" fmla="*/ 101061 h 259557"/>
                    <a:gd name="connsiteX31" fmla="*/ 387865 w 531057"/>
                    <a:gd name="connsiteY31" fmla="*/ 101737 h 259557"/>
                    <a:gd name="connsiteX32" fmla="*/ 416167 w 531057"/>
                    <a:gd name="connsiteY32" fmla="*/ 103247 h 259557"/>
                    <a:gd name="connsiteX33" fmla="*/ 461852 w 531057"/>
                    <a:gd name="connsiteY33" fmla="*/ 111979 h 259557"/>
                    <a:gd name="connsiteX34" fmla="*/ 453724 w 531057"/>
                    <a:gd name="connsiteY34" fmla="*/ 115166 h 259557"/>
                    <a:gd name="connsiteX35" fmla="*/ 459560 w 531057"/>
                    <a:gd name="connsiteY35" fmla="*/ 115477 h 259557"/>
                    <a:gd name="connsiteX36" fmla="*/ 505244 w 531057"/>
                    <a:gd name="connsiteY36" fmla="*/ 124209 h 259557"/>
                    <a:gd name="connsiteX37" fmla="*/ 459560 w 531057"/>
                    <a:gd name="connsiteY37" fmla="*/ 132941 h 259557"/>
                    <a:gd name="connsiteX38" fmla="*/ 429171 w 531057"/>
                    <a:gd name="connsiteY38" fmla="*/ 134563 h 259557"/>
                    <a:gd name="connsiteX39" fmla="*/ 442065 w 531057"/>
                    <a:gd name="connsiteY39" fmla="*/ 140813 h 259557"/>
                    <a:gd name="connsiteX40" fmla="*/ 477300 w 531057"/>
                    <a:gd name="connsiteY40" fmla="*/ 142693 h 259557"/>
                    <a:gd name="connsiteX41" fmla="*/ 522984 w 531057"/>
                    <a:gd name="connsiteY41" fmla="*/ 151425 h 259557"/>
                    <a:gd name="connsiteX42" fmla="*/ 510727 w 531057"/>
                    <a:gd name="connsiteY42" fmla="*/ 156231 h 259557"/>
                    <a:gd name="connsiteX43" fmla="*/ 479668 w 531057"/>
                    <a:gd name="connsiteY43" fmla="*/ 159879 h 259557"/>
                    <a:gd name="connsiteX44" fmla="*/ 486918 w 531057"/>
                    <a:gd name="connsiteY44" fmla="*/ 161253 h 259557"/>
                    <a:gd name="connsiteX45" fmla="*/ 498807 w 531057"/>
                    <a:gd name="connsiteY45" fmla="*/ 166910 h 259557"/>
                    <a:gd name="connsiteX46" fmla="*/ 402979 w 531057"/>
                    <a:gd name="connsiteY46" fmla="*/ 171555 h 259557"/>
                    <a:gd name="connsiteX47" fmla="*/ 360733 w 531057"/>
                    <a:gd name="connsiteY47" fmla="*/ 169253 h 259557"/>
                    <a:gd name="connsiteX48" fmla="*/ 388862 w 531057"/>
                    <a:gd name="connsiteY48" fmla="*/ 172752 h 259557"/>
                    <a:gd name="connsiteX49" fmla="*/ 395193 w 531057"/>
                    <a:gd name="connsiteY49" fmla="*/ 173952 h 259557"/>
                    <a:gd name="connsiteX50" fmla="*/ 403798 w 531057"/>
                    <a:gd name="connsiteY50" fmla="*/ 174089 h 259557"/>
                    <a:gd name="connsiteX51" fmla="*/ 499061 w 531057"/>
                    <a:gd name="connsiteY51" fmla="*/ 185467 h 259557"/>
                    <a:gd name="connsiteX52" fmla="*/ 403797 w 531057"/>
                    <a:gd name="connsiteY52" fmla="*/ 196845 h 259557"/>
                    <a:gd name="connsiteX53" fmla="*/ 361497 w 531057"/>
                    <a:gd name="connsiteY53" fmla="*/ 197521 h 259557"/>
                    <a:gd name="connsiteX54" fmla="*/ 389799 w 531057"/>
                    <a:gd name="connsiteY54" fmla="*/ 199031 h 259557"/>
                    <a:gd name="connsiteX55" fmla="*/ 435483 w 531057"/>
                    <a:gd name="connsiteY55" fmla="*/ 207763 h 259557"/>
                    <a:gd name="connsiteX56" fmla="*/ 423226 w 531057"/>
                    <a:gd name="connsiteY56" fmla="*/ 212569 h 259557"/>
                    <a:gd name="connsiteX57" fmla="*/ 422891 w 531057"/>
                    <a:gd name="connsiteY57" fmla="*/ 212609 h 259557"/>
                    <a:gd name="connsiteX58" fmla="*/ 442202 w 531057"/>
                    <a:gd name="connsiteY58" fmla="*/ 214876 h 259557"/>
                    <a:gd name="connsiteX59" fmla="*/ 454460 w 531057"/>
                    <a:gd name="connsiteY59" fmla="*/ 219683 h 259557"/>
                    <a:gd name="connsiteX60" fmla="*/ 408775 w 531057"/>
                    <a:gd name="connsiteY60" fmla="*/ 228415 h 259557"/>
                    <a:gd name="connsiteX61" fmla="*/ 398580 w 531057"/>
                    <a:gd name="connsiteY61" fmla="*/ 228959 h 259557"/>
                    <a:gd name="connsiteX62" fmla="*/ 413727 w 531057"/>
                    <a:gd name="connsiteY62" fmla="*/ 233889 h 259557"/>
                    <a:gd name="connsiteX63" fmla="*/ 418141 w 531057"/>
                    <a:gd name="connsiteY63" fmla="*/ 236727 h 259557"/>
                    <a:gd name="connsiteX64" fmla="*/ 450931 w 531057"/>
                    <a:gd name="connsiteY64" fmla="*/ 238477 h 259557"/>
                    <a:gd name="connsiteX65" fmla="*/ 496616 w 531057"/>
                    <a:gd name="connsiteY65" fmla="*/ 247209 h 259557"/>
                    <a:gd name="connsiteX66" fmla="*/ 340639 w 531057"/>
                    <a:gd name="connsiteY66" fmla="*/ 259557 h 259557"/>
                    <a:gd name="connsiteX67" fmla="*/ 184662 w 531057"/>
                    <a:gd name="connsiteY67" fmla="*/ 247209 h 259557"/>
                    <a:gd name="connsiteX68" fmla="*/ 211300 w 531057"/>
                    <a:gd name="connsiteY68" fmla="*/ 240305 h 259557"/>
                    <a:gd name="connsiteX69" fmla="*/ 238957 w 531057"/>
                    <a:gd name="connsiteY69" fmla="*/ 238502 h 259557"/>
                    <a:gd name="connsiteX70" fmla="*/ 202720 w 531057"/>
                    <a:gd name="connsiteY70" fmla="*/ 231841 h 259557"/>
                    <a:gd name="connsiteX71" fmla="*/ 185454 w 531057"/>
                    <a:gd name="connsiteY71" fmla="*/ 228093 h 259557"/>
                    <a:gd name="connsiteX72" fmla="*/ 154763 w 531057"/>
                    <a:gd name="connsiteY72" fmla="*/ 224490 h 259557"/>
                    <a:gd name="connsiteX73" fmla="*/ 142506 w 531057"/>
                    <a:gd name="connsiteY73" fmla="*/ 219683 h 259557"/>
                    <a:gd name="connsiteX74" fmla="*/ 144003 w 531057"/>
                    <a:gd name="connsiteY74" fmla="*/ 219096 h 259557"/>
                    <a:gd name="connsiteX75" fmla="*/ 143380 w 531057"/>
                    <a:gd name="connsiteY75" fmla="*/ 218961 h 259557"/>
                    <a:gd name="connsiteX76" fmla="*/ 52209 w 531057"/>
                    <a:gd name="connsiteY76" fmla="*/ 189088 h 259557"/>
                    <a:gd name="connsiteX77" fmla="*/ 147851 w 531057"/>
                    <a:gd name="connsiteY77" fmla="*/ 196649 h 259557"/>
                    <a:gd name="connsiteX78" fmla="*/ 164088 w 531057"/>
                    <a:gd name="connsiteY78" fmla="*/ 199633 h 259557"/>
                    <a:gd name="connsiteX79" fmla="*/ 169021 w 531057"/>
                    <a:gd name="connsiteY79" fmla="*/ 199054 h 259557"/>
                    <a:gd name="connsiteX80" fmla="*/ 162006 w 531057"/>
                    <a:gd name="connsiteY80" fmla="*/ 197255 h 259557"/>
                    <a:gd name="connsiteX81" fmla="*/ 118928 w 531057"/>
                    <a:gd name="connsiteY81" fmla="*/ 179718 h 259557"/>
                    <a:gd name="connsiteX82" fmla="*/ 131891 w 531057"/>
                    <a:gd name="connsiteY82" fmla="*/ 177413 h 259557"/>
                    <a:gd name="connsiteX83" fmla="*/ 134145 w 531057"/>
                    <a:gd name="connsiteY83" fmla="*/ 177596 h 259557"/>
                    <a:gd name="connsiteX84" fmla="*/ 91190 w 531057"/>
                    <a:gd name="connsiteY84" fmla="*/ 168272 h 259557"/>
                    <a:gd name="connsiteX85" fmla="*/ 19 w 531057"/>
                    <a:gd name="connsiteY85" fmla="*/ 138399 h 259557"/>
                    <a:gd name="connsiteX86" fmla="*/ 95661 w 531057"/>
                    <a:gd name="connsiteY86" fmla="*/ 145960 h 259557"/>
                    <a:gd name="connsiteX87" fmla="*/ 137275 w 531057"/>
                    <a:gd name="connsiteY87" fmla="*/ 153610 h 259557"/>
                    <a:gd name="connsiteX88" fmla="*/ 109816 w 531057"/>
                    <a:gd name="connsiteY88" fmla="*/ 146566 h 259557"/>
                    <a:gd name="connsiteX89" fmla="*/ 66738 w 531057"/>
                    <a:gd name="connsiteY89" fmla="*/ 129029 h 259557"/>
                    <a:gd name="connsiteX90" fmla="*/ 79700 w 531057"/>
                    <a:gd name="connsiteY90" fmla="*/ 126725 h 259557"/>
                    <a:gd name="connsiteX91" fmla="*/ 89609 w 531057"/>
                    <a:gd name="connsiteY91" fmla="*/ 127528 h 259557"/>
                    <a:gd name="connsiteX92" fmla="*/ 64434 w 531057"/>
                    <a:gd name="connsiteY92" fmla="*/ 119072 h 259557"/>
                    <a:gd name="connsiteX93" fmla="*/ 110619 w 531057"/>
                    <a:gd name="connsiteY93" fmla="*/ 113578 h 259557"/>
                    <a:gd name="connsiteX94" fmla="*/ 133876 w 531057"/>
                    <a:gd name="connsiteY94" fmla="*/ 113976 h 259557"/>
                    <a:gd name="connsiteX95" fmla="*/ 121655 w 531057"/>
                    <a:gd name="connsiteY95" fmla="*/ 110841 h 259557"/>
                    <a:gd name="connsiteX96" fmla="*/ 78577 w 531057"/>
                    <a:gd name="connsiteY96" fmla="*/ 93304 h 259557"/>
                    <a:gd name="connsiteX97" fmla="*/ 106053 w 531057"/>
                    <a:gd name="connsiteY97" fmla="*/ 91768 h 259557"/>
                    <a:gd name="connsiteX98" fmla="*/ 146490 w 531057"/>
                    <a:gd name="connsiteY98" fmla="*/ 97165 h 259557"/>
                    <a:gd name="connsiteX99" fmla="*/ 171561 w 531057"/>
                    <a:gd name="connsiteY99" fmla="*/ 95999 h 259557"/>
                    <a:gd name="connsiteX100" fmla="*/ 156370 w 531057"/>
                    <a:gd name="connsiteY100" fmla="*/ 91055 h 259557"/>
                    <a:gd name="connsiteX101" fmla="*/ 145296 w 531057"/>
                    <a:gd name="connsiteY101" fmla="*/ 83934 h 259557"/>
                    <a:gd name="connsiteX102" fmla="*/ 158259 w 531057"/>
                    <a:gd name="connsiteY102" fmla="*/ 81630 h 259557"/>
                    <a:gd name="connsiteX103" fmla="*/ 160513 w 531057"/>
                    <a:gd name="connsiteY103" fmla="*/ 81812 h 259557"/>
                    <a:gd name="connsiteX104" fmla="*/ 117558 w 531057"/>
                    <a:gd name="connsiteY104" fmla="*/ 72489 h 259557"/>
                    <a:gd name="connsiteX105" fmla="*/ 26387 w 531057"/>
                    <a:gd name="connsiteY105" fmla="*/ 42615 h 259557"/>
                    <a:gd name="connsiteX106" fmla="*/ 122029 w 531057"/>
                    <a:gd name="connsiteY106" fmla="*/ 50176 h 259557"/>
                    <a:gd name="connsiteX107" fmla="*/ 163643 w 531057"/>
                    <a:gd name="connsiteY107" fmla="*/ 57826 h 259557"/>
                    <a:gd name="connsiteX108" fmla="*/ 136184 w 531057"/>
                    <a:gd name="connsiteY108" fmla="*/ 50783 h 259557"/>
                    <a:gd name="connsiteX109" fmla="*/ 93106 w 531057"/>
                    <a:gd name="connsiteY109" fmla="*/ 33245 h 259557"/>
                    <a:gd name="connsiteX110" fmla="*/ 106068 w 531057"/>
                    <a:gd name="connsiteY110" fmla="*/ 30941 h 259557"/>
                    <a:gd name="connsiteX111" fmla="*/ 118558 w 531057"/>
                    <a:gd name="connsiteY111" fmla="*/ 31953 h 259557"/>
                    <a:gd name="connsiteX112" fmla="*/ 102692 w 531057"/>
                    <a:gd name="connsiteY112" fmla="*/ 28946 h 259557"/>
                    <a:gd name="connsiteX113" fmla="*/ 90803 w 531057"/>
                    <a:gd name="connsiteY113" fmla="*/ 23289 h 259557"/>
                    <a:gd name="connsiteX114" fmla="*/ 186631 w 531057"/>
                    <a:gd name="connsiteY114" fmla="*/ 18644 h 259557"/>
                    <a:gd name="connsiteX115" fmla="*/ 228877 w 531057"/>
                    <a:gd name="connsiteY115" fmla="*/ 20946 h 259557"/>
                    <a:gd name="connsiteX116" fmla="*/ 200748 w 531057"/>
                    <a:gd name="connsiteY116" fmla="*/ 17447 h 259557"/>
                    <a:gd name="connsiteX117" fmla="*/ 155791 w 531057"/>
                    <a:gd name="connsiteY117" fmla="*/ 5522 h 259557"/>
                    <a:gd name="connsiteX118" fmla="*/ 312251 w 531057"/>
                    <a:gd name="connsiteY118" fmla="*/ 4182 h 259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31057" h="259557">
                      <a:moveTo>
                        <a:pt x="319611" y="231693"/>
                      </a:moveTo>
                      <a:lnTo>
                        <a:pt x="311058" y="231830"/>
                      </a:lnTo>
                      <a:lnTo>
                        <a:pt x="315004" y="232842"/>
                      </a:lnTo>
                      <a:lnTo>
                        <a:pt x="322115" y="235157"/>
                      </a:lnTo>
                      <a:lnTo>
                        <a:pt x="339044" y="234886"/>
                      </a:lnTo>
                      <a:lnTo>
                        <a:pt x="329159" y="233449"/>
                      </a:lnTo>
                      <a:close/>
                      <a:moveTo>
                        <a:pt x="171205" y="138213"/>
                      </a:moveTo>
                      <a:lnTo>
                        <a:pt x="195126" y="142610"/>
                      </a:lnTo>
                      <a:lnTo>
                        <a:pt x="200192" y="141024"/>
                      </a:lnTo>
                      <a:lnTo>
                        <a:pt x="202448" y="140919"/>
                      </a:lnTo>
                      <a:close/>
                      <a:moveTo>
                        <a:pt x="197574" y="42429"/>
                      </a:moveTo>
                      <a:lnTo>
                        <a:pt x="230076" y="48403"/>
                      </a:lnTo>
                      <a:lnTo>
                        <a:pt x="232440" y="47663"/>
                      </a:lnTo>
                      <a:lnTo>
                        <a:pt x="250199" y="46838"/>
                      </a:lnTo>
                      <a:lnTo>
                        <a:pt x="245524" y="46583"/>
                      </a:lnTo>
                      <a:close/>
                      <a:moveTo>
                        <a:pt x="312251" y="4182"/>
                      </a:moveTo>
                      <a:cubicBezTo>
                        <a:pt x="398181" y="10244"/>
                        <a:pt x="467452" y="20673"/>
                        <a:pt x="466972" y="27476"/>
                      </a:cubicBezTo>
                      <a:cubicBezTo>
                        <a:pt x="466612" y="32578"/>
                        <a:pt x="427119" y="34191"/>
                        <a:pt x="371144" y="32121"/>
                      </a:cubicBezTo>
                      <a:lnTo>
                        <a:pt x="328898" y="29819"/>
                      </a:lnTo>
                      <a:lnTo>
                        <a:pt x="357027" y="33317"/>
                      </a:lnTo>
                      <a:cubicBezTo>
                        <a:pt x="385026" y="37533"/>
                        <a:pt x="402223" y="41841"/>
                        <a:pt x="401983" y="45242"/>
                      </a:cubicBezTo>
                      <a:cubicBezTo>
                        <a:pt x="401863" y="46943"/>
                        <a:pt x="397395" y="48256"/>
                        <a:pt x="389418" y="49174"/>
                      </a:cubicBezTo>
                      <a:lnTo>
                        <a:pt x="371659" y="50000"/>
                      </a:lnTo>
                      <a:lnTo>
                        <a:pt x="376334" y="50255"/>
                      </a:lnTo>
                      <a:cubicBezTo>
                        <a:pt x="462265" y="56317"/>
                        <a:pt x="531535" y="66746"/>
                        <a:pt x="531055" y="73549"/>
                      </a:cubicBezTo>
                      <a:cubicBezTo>
                        <a:pt x="530695" y="78651"/>
                        <a:pt x="491203" y="80265"/>
                        <a:pt x="435227" y="78194"/>
                      </a:cubicBezTo>
                      <a:lnTo>
                        <a:pt x="416242" y="77159"/>
                      </a:lnTo>
                      <a:lnTo>
                        <a:pt x="421562" y="78168"/>
                      </a:lnTo>
                      <a:lnTo>
                        <a:pt x="430166" y="78305"/>
                      </a:lnTo>
                      <a:cubicBezTo>
                        <a:pt x="486148" y="80180"/>
                        <a:pt x="525429" y="84568"/>
                        <a:pt x="525429" y="89683"/>
                      </a:cubicBezTo>
                      <a:cubicBezTo>
                        <a:pt x="525429" y="94798"/>
                        <a:pt x="486148" y="99186"/>
                        <a:pt x="430166" y="101061"/>
                      </a:cubicBezTo>
                      <a:lnTo>
                        <a:pt x="387865" y="101737"/>
                      </a:lnTo>
                      <a:lnTo>
                        <a:pt x="416167" y="103247"/>
                      </a:lnTo>
                      <a:cubicBezTo>
                        <a:pt x="444393" y="105482"/>
                        <a:pt x="461852" y="108569"/>
                        <a:pt x="461852" y="111979"/>
                      </a:cubicBezTo>
                      <a:lnTo>
                        <a:pt x="453724" y="115166"/>
                      </a:lnTo>
                      <a:lnTo>
                        <a:pt x="459560" y="115477"/>
                      </a:lnTo>
                      <a:cubicBezTo>
                        <a:pt x="487786" y="117712"/>
                        <a:pt x="505244" y="120799"/>
                        <a:pt x="505244" y="124209"/>
                      </a:cubicBezTo>
                      <a:cubicBezTo>
                        <a:pt x="505244" y="127619"/>
                        <a:pt x="487786" y="130706"/>
                        <a:pt x="459560" y="132941"/>
                      </a:cubicBezTo>
                      <a:lnTo>
                        <a:pt x="429171" y="134563"/>
                      </a:lnTo>
                      <a:lnTo>
                        <a:pt x="442065" y="140813"/>
                      </a:lnTo>
                      <a:lnTo>
                        <a:pt x="477300" y="142693"/>
                      </a:lnTo>
                      <a:cubicBezTo>
                        <a:pt x="505526" y="144928"/>
                        <a:pt x="522984" y="148015"/>
                        <a:pt x="522984" y="151425"/>
                      </a:cubicBezTo>
                      <a:cubicBezTo>
                        <a:pt x="522984" y="153130"/>
                        <a:pt x="518620" y="154754"/>
                        <a:pt x="510727" y="156231"/>
                      </a:cubicBezTo>
                      <a:lnTo>
                        <a:pt x="479668" y="159879"/>
                      </a:lnTo>
                      <a:lnTo>
                        <a:pt x="486918" y="161253"/>
                      </a:lnTo>
                      <a:cubicBezTo>
                        <a:pt x="494688" y="163282"/>
                        <a:pt x="498927" y="165209"/>
                        <a:pt x="498807" y="166910"/>
                      </a:cubicBezTo>
                      <a:cubicBezTo>
                        <a:pt x="498447" y="172012"/>
                        <a:pt x="458955" y="173626"/>
                        <a:pt x="402979" y="171555"/>
                      </a:cubicBezTo>
                      <a:lnTo>
                        <a:pt x="360733" y="169253"/>
                      </a:lnTo>
                      <a:lnTo>
                        <a:pt x="388862" y="172752"/>
                      </a:lnTo>
                      <a:lnTo>
                        <a:pt x="395193" y="173952"/>
                      </a:lnTo>
                      <a:lnTo>
                        <a:pt x="403798" y="174089"/>
                      </a:lnTo>
                      <a:cubicBezTo>
                        <a:pt x="459780" y="175963"/>
                        <a:pt x="499061" y="180352"/>
                        <a:pt x="499061" y="185467"/>
                      </a:cubicBezTo>
                      <a:cubicBezTo>
                        <a:pt x="499061" y="190582"/>
                        <a:pt x="459780" y="194970"/>
                        <a:pt x="403797" y="196845"/>
                      </a:cubicBezTo>
                      <a:lnTo>
                        <a:pt x="361497" y="197521"/>
                      </a:lnTo>
                      <a:lnTo>
                        <a:pt x="389799" y="199031"/>
                      </a:lnTo>
                      <a:cubicBezTo>
                        <a:pt x="418025" y="201266"/>
                        <a:pt x="435483" y="204353"/>
                        <a:pt x="435483" y="207763"/>
                      </a:cubicBezTo>
                      <a:cubicBezTo>
                        <a:pt x="435483" y="209468"/>
                        <a:pt x="431119" y="211092"/>
                        <a:pt x="423226" y="212569"/>
                      </a:cubicBezTo>
                      <a:lnTo>
                        <a:pt x="422891" y="212609"/>
                      </a:lnTo>
                      <a:lnTo>
                        <a:pt x="442202" y="214876"/>
                      </a:lnTo>
                      <a:cubicBezTo>
                        <a:pt x="450095" y="216353"/>
                        <a:pt x="454460" y="217978"/>
                        <a:pt x="454460" y="219683"/>
                      </a:cubicBezTo>
                      <a:cubicBezTo>
                        <a:pt x="454460" y="223093"/>
                        <a:pt x="437001" y="226180"/>
                        <a:pt x="408775" y="228415"/>
                      </a:cubicBezTo>
                      <a:lnTo>
                        <a:pt x="398580" y="228959"/>
                      </a:lnTo>
                      <a:lnTo>
                        <a:pt x="413727" y="233889"/>
                      </a:lnTo>
                      <a:lnTo>
                        <a:pt x="418141" y="236727"/>
                      </a:lnTo>
                      <a:lnTo>
                        <a:pt x="450931" y="238477"/>
                      </a:lnTo>
                      <a:cubicBezTo>
                        <a:pt x="479158" y="240712"/>
                        <a:pt x="496616" y="243799"/>
                        <a:pt x="496616" y="247209"/>
                      </a:cubicBezTo>
                      <a:cubicBezTo>
                        <a:pt x="496616" y="254029"/>
                        <a:pt x="426783" y="259557"/>
                        <a:pt x="340639" y="259557"/>
                      </a:cubicBezTo>
                      <a:cubicBezTo>
                        <a:pt x="254495" y="259557"/>
                        <a:pt x="184662" y="254029"/>
                        <a:pt x="184662" y="247209"/>
                      </a:cubicBezTo>
                      <a:cubicBezTo>
                        <a:pt x="184662" y="244651"/>
                        <a:pt x="194482" y="242276"/>
                        <a:pt x="211300" y="240305"/>
                      </a:cubicBezTo>
                      <a:lnTo>
                        <a:pt x="238957" y="238502"/>
                      </a:lnTo>
                      <a:lnTo>
                        <a:pt x="202720" y="231841"/>
                      </a:lnTo>
                      <a:lnTo>
                        <a:pt x="185454" y="228093"/>
                      </a:lnTo>
                      <a:lnTo>
                        <a:pt x="154763" y="224490"/>
                      </a:lnTo>
                      <a:cubicBezTo>
                        <a:pt x="146870" y="223013"/>
                        <a:pt x="142506" y="221388"/>
                        <a:pt x="142506" y="219683"/>
                      </a:cubicBezTo>
                      <a:lnTo>
                        <a:pt x="144003" y="219096"/>
                      </a:lnTo>
                      <a:lnTo>
                        <a:pt x="143380" y="218961"/>
                      </a:lnTo>
                      <a:cubicBezTo>
                        <a:pt x="88857" y="206124"/>
                        <a:pt x="51204" y="194103"/>
                        <a:pt x="52209" y="189088"/>
                      </a:cubicBezTo>
                      <a:cubicBezTo>
                        <a:pt x="53214" y="184072"/>
                        <a:pt x="92591" y="187488"/>
                        <a:pt x="147851" y="196649"/>
                      </a:cubicBezTo>
                      <a:lnTo>
                        <a:pt x="164088" y="199633"/>
                      </a:lnTo>
                      <a:lnTo>
                        <a:pt x="169021" y="199054"/>
                      </a:lnTo>
                      <a:lnTo>
                        <a:pt x="162006" y="197255"/>
                      </a:lnTo>
                      <a:cubicBezTo>
                        <a:pt x="134769" y="189518"/>
                        <a:pt x="118258" y="183061"/>
                        <a:pt x="118928" y="179718"/>
                      </a:cubicBezTo>
                      <a:cubicBezTo>
                        <a:pt x="119263" y="178046"/>
                        <a:pt x="123861" y="177311"/>
                        <a:pt x="131891" y="177413"/>
                      </a:cubicBezTo>
                      <a:lnTo>
                        <a:pt x="134145" y="177596"/>
                      </a:lnTo>
                      <a:lnTo>
                        <a:pt x="91190" y="168272"/>
                      </a:lnTo>
                      <a:cubicBezTo>
                        <a:pt x="36667" y="155435"/>
                        <a:pt x="-986" y="143414"/>
                        <a:pt x="19" y="138399"/>
                      </a:cubicBezTo>
                      <a:cubicBezTo>
                        <a:pt x="1024" y="133383"/>
                        <a:pt x="40401" y="136799"/>
                        <a:pt x="95661" y="145960"/>
                      </a:cubicBezTo>
                      <a:lnTo>
                        <a:pt x="137275" y="153610"/>
                      </a:lnTo>
                      <a:lnTo>
                        <a:pt x="109816" y="146566"/>
                      </a:lnTo>
                      <a:cubicBezTo>
                        <a:pt x="82579" y="138829"/>
                        <a:pt x="66068" y="132372"/>
                        <a:pt x="66738" y="129029"/>
                      </a:cubicBezTo>
                      <a:cubicBezTo>
                        <a:pt x="67072" y="127358"/>
                        <a:pt x="71671" y="126622"/>
                        <a:pt x="79700" y="126725"/>
                      </a:cubicBezTo>
                      <a:lnTo>
                        <a:pt x="89609" y="127528"/>
                      </a:lnTo>
                      <a:lnTo>
                        <a:pt x="64434" y="119072"/>
                      </a:lnTo>
                      <a:cubicBezTo>
                        <a:pt x="64674" y="115671"/>
                        <a:pt x="82306" y="113820"/>
                        <a:pt x="110619" y="113578"/>
                      </a:cubicBezTo>
                      <a:lnTo>
                        <a:pt x="133876" y="113976"/>
                      </a:lnTo>
                      <a:lnTo>
                        <a:pt x="121655" y="110841"/>
                      </a:lnTo>
                      <a:cubicBezTo>
                        <a:pt x="94419" y="103105"/>
                        <a:pt x="77907" y="96648"/>
                        <a:pt x="78577" y="93304"/>
                      </a:cubicBezTo>
                      <a:cubicBezTo>
                        <a:pt x="79079" y="90797"/>
                        <a:pt x="89175" y="90397"/>
                        <a:pt x="106053" y="91768"/>
                      </a:cubicBezTo>
                      <a:lnTo>
                        <a:pt x="146490" y="97165"/>
                      </a:lnTo>
                      <a:lnTo>
                        <a:pt x="171561" y="95999"/>
                      </a:lnTo>
                      <a:lnTo>
                        <a:pt x="156370" y="91055"/>
                      </a:lnTo>
                      <a:cubicBezTo>
                        <a:pt x="148921" y="88056"/>
                        <a:pt x="144961" y="85606"/>
                        <a:pt x="145296" y="83934"/>
                      </a:cubicBezTo>
                      <a:cubicBezTo>
                        <a:pt x="145631" y="82262"/>
                        <a:pt x="150229" y="81527"/>
                        <a:pt x="158259" y="81630"/>
                      </a:cubicBezTo>
                      <a:lnTo>
                        <a:pt x="160513" y="81812"/>
                      </a:lnTo>
                      <a:lnTo>
                        <a:pt x="117558" y="72489"/>
                      </a:lnTo>
                      <a:cubicBezTo>
                        <a:pt x="63035" y="59651"/>
                        <a:pt x="25382" y="47631"/>
                        <a:pt x="26387" y="42615"/>
                      </a:cubicBezTo>
                      <a:cubicBezTo>
                        <a:pt x="27392" y="37600"/>
                        <a:pt x="66769" y="41015"/>
                        <a:pt x="122029" y="50176"/>
                      </a:cubicBezTo>
                      <a:lnTo>
                        <a:pt x="163643" y="57826"/>
                      </a:lnTo>
                      <a:lnTo>
                        <a:pt x="136184" y="50783"/>
                      </a:lnTo>
                      <a:cubicBezTo>
                        <a:pt x="108947" y="43046"/>
                        <a:pt x="92436" y="36589"/>
                        <a:pt x="93106" y="33245"/>
                      </a:cubicBezTo>
                      <a:cubicBezTo>
                        <a:pt x="93441" y="31574"/>
                        <a:pt x="98039" y="30839"/>
                        <a:pt x="106068" y="30941"/>
                      </a:cubicBezTo>
                      <a:lnTo>
                        <a:pt x="118558" y="31953"/>
                      </a:lnTo>
                      <a:lnTo>
                        <a:pt x="102692" y="28946"/>
                      </a:lnTo>
                      <a:cubicBezTo>
                        <a:pt x="94922" y="26917"/>
                        <a:pt x="90683" y="24989"/>
                        <a:pt x="90803" y="23289"/>
                      </a:cubicBezTo>
                      <a:cubicBezTo>
                        <a:pt x="91163" y="18186"/>
                        <a:pt x="130655" y="16574"/>
                        <a:pt x="186631" y="18644"/>
                      </a:cubicBezTo>
                      <a:lnTo>
                        <a:pt x="228877" y="20946"/>
                      </a:lnTo>
                      <a:lnTo>
                        <a:pt x="200748" y="17447"/>
                      </a:lnTo>
                      <a:cubicBezTo>
                        <a:pt x="172749" y="13232"/>
                        <a:pt x="155551" y="8924"/>
                        <a:pt x="155791" y="5522"/>
                      </a:cubicBezTo>
                      <a:cubicBezTo>
                        <a:pt x="156271" y="-1281"/>
                        <a:pt x="226320" y="-1881"/>
                        <a:pt x="312251" y="4182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00E437D4-29CF-1FC3-0910-4EA2E29AB544}"/>
                    </a:ext>
                  </a:extLst>
                </p:cNvPr>
                <p:cNvSpPr/>
                <p:nvPr/>
              </p:nvSpPr>
              <p:spPr bwMode="auto">
                <a:xfrm rot="371665">
                  <a:off x="6654472" y="5489428"/>
                  <a:ext cx="494215" cy="270905"/>
                </a:xfrm>
                <a:custGeom>
                  <a:avLst/>
                  <a:gdLst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82839 w 1390124"/>
                    <a:gd name="connsiteY2" fmla="*/ 438261 h 876522"/>
                    <a:gd name="connsiteX3" fmla="*/ 1390124 w 1390124"/>
                    <a:gd name="connsiteY3" fmla="*/ 479536 h 876522"/>
                    <a:gd name="connsiteX4" fmla="*/ 695062 w 1390124"/>
                    <a:gd name="connsiteY4" fmla="*/ 876522 h 876522"/>
                    <a:gd name="connsiteX5" fmla="*/ 0 w 1390124"/>
                    <a:gd name="connsiteY5" fmla="*/ 479536 h 876522"/>
                    <a:gd name="connsiteX6" fmla="*/ 7285 w 1390124"/>
                    <a:gd name="connsiteY6" fmla="*/ 438261 h 876522"/>
                    <a:gd name="connsiteX7" fmla="*/ 0 w 1390124"/>
                    <a:gd name="connsiteY7" fmla="*/ 396986 h 876522"/>
                    <a:gd name="connsiteX8" fmla="*/ 695062 w 1390124"/>
                    <a:gd name="connsiteY8" fmla="*/ 0 h 876522"/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82839 w 1390124"/>
                    <a:gd name="connsiteY2" fmla="*/ 438261 h 876522"/>
                    <a:gd name="connsiteX3" fmla="*/ 1390124 w 1390124"/>
                    <a:gd name="connsiteY3" fmla="*/ 479536 h 876522"/>
                    <a:gd name="connsiteX4" fmla="*/ 695062 w 1390124"/>
                    <a:gd name="connsiteY4" fmla="*/ 876522 h 876522"/>
                    <a:gd name="connsiteX5" fmla="*/ 0 w 1390124"/>
                    <a:gd name="connsiteY5" fmla="*/ 479536 h 876522"/>
                    <a:gd name="connsiteX6" fmla="*/ 0 w 1390124"/>
                    <a:gd name="connsiteY6" fmla="*/ 396986 h 876522"/>
                    <a:gd name="connsiteX7" fmla="*/ 695062 w 1390124"/>
                    <a:gd name="connsiteY7" fmla="*/ 0 h 876522"/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90124 w 1390124"/>
                    <a:gd name="connsiteY2" fmla="*/ 479536 h 876522"/>
                    <a:gd name="connsiteX3" fmla="*/ 695062 w 1390124"/>
                    <a:gd name="connsiteY3" fmla="*/ 876522 h 876522"/>
                    <a:gd name="connsiteX4" fmla="*/ 0 w 1390124"/>
                    <a:gd name="connsiteY4" fmla="*/ 479536 h 876522"/>
                    <a:gd name="connsiteX5" fmla="*/ 0 w 1390124"/>
                    <a:gd name="connsiteY5" fmla="*/ 396986 h 876522"/>
                    <a:gd name="connsiteX6" fmla="*/ 695062 w 1390124"/>
                    <a:gd name="connsiteY6" fmla="*/ 0 h 876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0124" h="876522">
                      <a:moveTo>
                        <a:pt x="695062" y="0"/>
                      </a:moveTo>
                      <a:cubicBezTo>
                        <a:pt x="1078934" y="0"/>
                        <a:pt x="1390124" y="177737"/>
                        <a:pt x="1390124" y="396986"/>
                      </a:cubicBezTo>
                      <a:lnTo>
                        <a:pt x="1390124" y="479536"/>
                      </a:lnTo>
                      <a:cubicBezTo>
                        <a:pt x="1390124" y="698785"/>
                        <a:pt x="1078934" y="876522"/>
                        <a:pt x="695062" y="876522"/>
                      </a:cubicBezTo>
                      <a:cubicBezTo>
                        <a:pt x="311190" y="876522"/>
                        <a:pt x="0" y="698785"/>
                        <a:pt x="0" y="479536"/>
                      </a:cubicBezTo>
                      <a:lnTo>
                        <a:pt x="0" y="396986"/>
                      </a:lnTo>
                      <a:cubicBezTo>
                        <a:pt x="0" y="177737"/>
                        <a:pt x="311190" y="0"/>
                        <a:pt x="695062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1029" name="楕円 1028">
                  <a:extLst>
                    <a:ext uri="{FF2B5EF4-FFF2-40B4-BE49-F238E27FC236}">
                      <a16:creationId xmlns:a16="http://schemas.microsoft.com/office/drawing/2014/main" id="{B74F24A8-27C5-0700-1F40-501F516B1570}"/>
                    </a:ext>
                  </a:extLst>
                </p:cNvPr>
                <p:cNvSpPr/>
                <p:nvPr/>
              </p:nvSpPr>
              <p:spPr bwMode="auto">
                <a:xfrm rot="371665">
                  <a:off x="6658136" y="5454289"/>
                  <a:ext cx="494215" cy="245392"/>
                </a:xfrm>
                <a:prstGeom prst="ellipse">
                  <a:avLst/>
                </a:prstGeom>
                <a:pattFill prst="lgConfetti">
                  <a:fgClr>
                    <a:schemeClr val="accent2">
                      <a:lumMod val="50000"/>
                    </a:schemeClr>
                  </a:fgClr>
                  <a:bgClr>
                    <a:srgbClr val="CC66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BA54D3C5-7B40-158D-A288-D782BE401D92}"/>
                    </a:ext>
                  </a:extLst>
                </p:cNvPr>
                <p:cNvSpPr/>
                <p:nvPr/>
              </p:nvSpPr>
              <p:spPr bwMode="auto">
                <a:xfrm rot="21357869">
                  <a:off x="7047743" y="5588007"/>
                  <a:ext cx="478691" cy="259557"/>
                </a:xfrm>
                <a:custGeom>
                  <a:avLst/>
                  <a:gdLst>
                    <a:gd name="connsiteX0" fmla="*/ 319611 w 531057"/>
                    <a:gd name="connsiteY0" fmla="*/ 231693 h 259557"/>
                    <a:gd name="connsiteX1" fmla="*/ 311058 w 531057"/>
                    <a:gd name="connsiteY1" fmla="*/ 231830 h 259557"/>
                    <a:gd name="connsiteX2" fmla="*/ 315004 w 531057"/>
                    <a:gd name="connsiteY2" fmla="*/ 232842 h 259557"/>
                    <a:gd name="connsiteX3" fmla="*/ 322115 w 531057"/>
                    <a:gd name="connsiteY3" fmla="*/ 235157 h 259557"/>
                    <a:gd name="connsiteX4" fmla="*/ 339044 w 531057"/>
                    <a:gd name="connsiteY4" fmla="*/ 234886 h 259557"/>
                    <a:gd name="connsiteX5" fmla="*/ 329159 w 531057"/>
                    <a:gd name="connsiteY5" fmla="*/ 233449 h 259557"/>
                    <a:gd name="connsiteX6" fmla="*/ 171205 w 531057"/>
                    <a:gd name="connsiteY6" fmla="*/ 138213 h 259557"/>
                    <a:gd name="connsiteX7" fmla="*/ 195126 w 531057"/>
                    <a:gd name="connsiteY7" fmla="*/ 142610 h 259557"/>
                    <a:gd name="connsiteX8" fmla="*/ 200192 w 531057"/>
                    <a:gd name="connsiteY8" fmla="*/ 141024 h 259557"/>
                    <a:gd name="connsiteX9" fmla="*/ 202448 w 531057"/>
                    <a:gd name="connsiteY9" fmla="*/ 140919 h 259557"/>
                    <a:gd name="connsiteX10" fmla="*/ 197574 w 531057"/>
                    <a:gd name="connsiteY10" fmla="*/ 42429 h 259557"/>
                    <a:gd name="connsiteX11" fmla="*/ 230076 w 531057"/>
                    <a:gd name="connsiteY11" fmla="*/ 48403 h 259557"/>
                    <a:gd name="connsiteX12" fmla="*/ 232440 w 531057"/>
                    <a:gd name="connsiteY12" fmla="*/ 47663 h 259557"/>
                    <a:gd name="connsiteX13" fmla="*/ 250199 w 531057"/>
                    <a:gd name="connsiteY13" fmla="*/ 46838 h 259557"/>
                    <a:gd name="connsiteX14" fmla="*/ 245524 w 531057"/>
                    <a:gd name="connsiteY14" fmla="*/ 46583 h 259557"/>
                    <a:gd name="connsiteX15" fmla="*/ 312251 w 531057"/>
                    <a:gd name="connsiteY15" fmla="*/ 4182 h 259557"/>
                    <a:gd name="connsiteX16" fmla="*/ 466972 w 531057"/>
                    <a:gd name="connsiteY16" fmla="*/ 27476 h 259557"/>
                    <a:gd name="connsiteX17" fmla="*/ 371144 w 531057"/>
                    <a:gd name="connsiteY17" fmla="*/ 32121 h 259557"/>
                    <a:gd name="connsiteX18" fmla="*/ 328898 w 531057"/>
                    <a:gd name="connsiteY18" fmla="*/ 29819 h 259557"/>
                    <a:gd name="connsiteX19" fmla="*/ 357027 w 531057"/>
                    <a:gd name="connsiteY19" fmla="*/ 33317 h 259557"/>
                    <a:gd name="connsiteX20" fmla="*/ 401983 w 531057"/>
                    <a:gd name="connsiteY20" fmla="*/ 45242 h 259557"/>
                    <a:gd name="connsiteX21" fmla="*/ 389418 w 531057"/>
                    <a:gd name="connsiteY21" fmla="*/ 49174 h 259557"/>
                    <a:gd name="connsiteX22" fmla="*/ 371659 w 531057"/>
                    <a:gd name="connsiteY22" fmla="*/ 50000 h 259557"/>
                    <a:gd name="connsiteX23" fmla="*/ 376334 w 531057"/>
                    <a:gd name="connsiteY23" fmla="*/ 50255 h 259557"/>
                    <a:gd name="connsiteX24" fmla="*/ 531055 w 531057"/>
                    <a:gd name="connsiteY24" fmla="*/ 73549 h 259557"/>
                    <a:gd name="connsiteX25" fmla="*/ 435227 w 531057"/>
                    <a:gd name="connsiteY25" fmla="*/ 78194 h 259557"/>
                    <a:gd name="connsiteX26" fmla="*/ 416242 w 531057"/>
                    <a:gd name="connsiteY26" fmla="*/ 77159 h 259557"/>
                    <a:gd name="connsiteX27" fmla="*/ 421562 w 531057"/>
                    <a:gd name="connsiteY27" fmla="*/ 78168 h 259557"/>
                    <a:gd name="connsiteX28" fmla="*/ 430166 w 531057"/>
                    <a:gd name="connsiteY28" fmla="*/ 78305 h 259557"/>
                    <a:gd name="connsiteX29" fmla="*/ 525429 w 531057"/>
                    <a:gd name="connsiteY29" fmla="*/ 89683 h 259557"/>
                    <a:gd name="connsiteX30" fmla="*/ 430166 w 531057"/>
                    <a:gd name="connsiteY30" fmla="*/ 101061 h 259557"/>
                    <a:gd name="connsiteX31" fmla="*/ 387865 w 531057"/>
                    <a:gd name="connsiteY31" fmla="*/ 101737 h 259557"/>
                    <a:gd name="connsiteX32" fmla="*/ 416167 w 531057"/>
                    <a:gd name="connsiteY32" fmla="*/ 103247 h 259557"/>
                    <a:gd name="connsiteX33" fmla="*/ 461852 w 531057"/>
                    <a:gd name="connsiteY33" fmla="*/ 111979 h 259557"/>
                    <a:gd name="connsiteX34" fmla="*/ 453724 w 531057"/>
                    <a:gd name="connsiteY34" fmla="*/ 115166 h 259557"/>
                    <a:gd name="connsiteX35" fmla="*/ 459560 w 531057"/>
                    <a:gd name="connsiteY35" fmla="*/ 115477 h 259557"/>
                    <a:gd name="connsiteX36" fmla="*/ 505244 w 531057"/>
                    <a:gd name="connsiteY36" fmla="*/ 124209 h 259557"/>
                    <a:gd name="connsiteX37" fmla="*/ 459560 w 531057"/>
                    <a:gd name="connsiteY37" fmla="*/ 132941 h 259557"/>
                    <a:gd name="connsiteX38" fmla="*/ 429171 w 531057"/>
                    <a:gd name="connsiteY38" fmla="*/ 134563 h 259557"/>
                    <a:gd name="connsiteX39" fmla="*/ 442065 w 531057"/>
                    <a:gd name="connsiteY39" fmla="*/ 140813 h 259557"/>
                    <a:gd name="connsiteX40" fmla="*/ 477300 w 531057"/>
                    <a:gd name="connsiteY40" fmla="*/ 142693 h 259557"/>
                    <a:gd name="connsiteX41" fmla="*/ 522984 w 531057"/>
                    <a:gd name="connsiteY41" fmla="*/ 151425 h 259557"/>
                    <a:gd name="connsiteX42" fmla="*/ 510727 w 531057"/>
                    <a:gd name="connsiteY42" fmla="*/ 156231 h 259557"/>
                    <a:gd name="connsiteX43" fmla="*/ 479668 w 531057"/>
                    <a:gd name="connsiteY43" fmla="*/ 159879 h 259557"/>
                    <a:gd name="connsiteX44" fmla="*/ 486918 w 531057"/>
                    <a:gd name="connsiteY44" fmla="*/ 161253 h 259557"/>
                    <a:gd name="connsiteX45" fmla="*/ 498807 w 531057"/>
                    <a:gd name="connsiteY45" fmla="*/ 166910 h 259557"/>
                    <a:gd name="connsiteX46" fmla="*/ 402979 w 531057"/>
                    <a:gd name="connsiteY46" fmla="*/ 171555 h 259557"/>
                    <a:gd name="connsiteX47" fmla="*/ 360733 w 531057"/>
                    <a:gd name="connsiteY47" fmla="*/ 169253 h 259557"/>
                    <a:gd name="connsiteX48" fmla="*/ 388862 w 531057"/>
                    <a:gd name="connsiteY48" fmla="*/ 172752 h 259557"/>
                    <a:gd name="connsiteX49" fmla="*/ 395193 w 531057"/>
                    <a:gd name="connsiteY49" fmla="*/ 173952 h 259557"/>
                    <a:gd name="connsiteX50" fmla="*/ 403798 w 531057"/>
                    <a:gd name="connsiteY50" fmla="*/ 174089 h 259557"/>
                    <a:gd name="connsiteX51" fmla="*/ 499061 w 531057"/>
                    <a:gd name="connsiteY51" fmla="*/ 185467 h 259557"/>
                    <a:gd name="connsiteX52" fmla="*/ 403797 w 531057"/>
                    <a:gd name="connsiteY52" fmla="*/ 196845 h 259557"/>
                    <a:gd name="connsiteX53" fmla="*/ 361497 w 531057"/>
                    <a:gd name="connsiteY53" fmla="*/ 197521 h 259557"/>
                    <a:gd name="connsiteX54" fmla="*/ 389799 w 531057"/>
                    <a:gd name="connsiteY54" fmla="*/ 199031 h 259557"/>
                    <a:gd name="connsiteX55" fmla="*/ 435483 w 531057"/>
                    <a:gd name="connsiteY55" fmla="*/ 207763 h 259557"/>
                    <a:gd name="connsiteX56" fmla="*/ 423226 w 531057"/>
                    <a:gd name="connsiteY56" fmla="*/ 212569 h 259557"/>
                    <a:gd name="connsiteX57" fmla="*/ 422891 w 531057"/>
                    <a:gd name="connsiteY57" fmla="*/ 212609 h 259557"/>
                    <a:gd name="connsiteX58" fmla="*/ 442202 w 531057"/>
                    <a:gd name="connsiteY58" fmla="*/ 214876 h 259557"/>
                    <a:gd name="connsiteX59" fmla="*/ 454460 w 531057"/>
                    <a:gd name="connsiteY59" fmla="*/ 219683 h 259557"/>
                    <a:gd name="connsiteX60" fmla="*/ 408775 w 531057"/>
                    <a:gd name="connsiteY60" fmla="*/ 228415 h 259557"/>
                    <a:gd name="connsiteX61" fmla="*/ 398580 w 531057"/>
                    <a:gd name="connsiteY61" fmla="*/ 228959 h 259557"/>
                    <a:gd name="connsiteX62" fmla="*/ 413727 w 531057"/>
                    <a:gd name="connsiteY62" fmla="*/ 233889 h 259557"/>
                    <a:gd name="connsiteX63" fmla="*/ 418141 w 531057"/>
                    <a:gd name="connsiteY63" fmla="*/ 236727 h 259557"/>
                    <a:gd name="connsiteX64" fmla="*/ 450931 w 531057"/>
                    <a:gd name="connsiteY64" fmla="*/ 238477 h 259557"/>
                    <a:gd name="connsiteX65" fmla="*/ 496616 w 531057"/>
                    <a:gd name="connsiteY65" fmla="*/ 247209 h 259557"/>
                    <a:gd name="connsiteX66" fmla="*/ 340639 w 531057"/>
                    <a:gd name="connsiteY66" fmla="*/ 259557 h 259557"/>
                    <a:gd name="connsiteX67" fmla="*/ 184662 w 531057"/>
                    <a:gd name="connsiteY67" fmla="*/ 247209 h 259557"/>
                    <a:gd name="connsiteX68" fmla="*/ 211300 w 531057"/>
                    <a:gd name="connsiteY68" fmla="*/ 240305 h 259557"/>
                    <a:gd name="connsiteX69" fmla="*/ 238957 w 531057"/>
                    <a:gd name="connsiteY69" fmla="*/ 238502 h 259557"/>
                    <a:gd name="connsiteX70" fmla="*/ 202720 w 531057"/>
                    <a:gd name="connsiteY70" fmla="*/ 231841 h 259557"/>
                    <a:gd name="connsiteX71" fmla="*/ 185454 w 531057"/>
                    <a:gd name="connsiteY71" fmla="*/ 228093 h 259557"/>
                    <a:gd name="connsiteX72" fmla="*/ 154763 w 531057"/>
                    <a:gd name="connsiteY72" fmla="*/ 224490 h 259557"/>
                    <a:gd name="connsiteX73" fmla="*/ 142506 w 531057"/>
                    <a:gd name="connsiteY73" fmla="*/ 219683 h 259557"/>
                    <a:gd name="connsiteX74" fmla="*/ 144003 w 531057"/>
                    <a:gd name="connsiteY74" fmla="*/ 219096 h 259557"/>
                    <a:gd name="connsiteX75" fmla="*/ 143380 w 531057"/>
                    <a:gd name="connsiteY75" fmla="*/ 218961 h 259557"/>
                    <a:gd name="connsiteX76" fmla="*/ 52209 w 531057"/>
                    <a:gd name="connsiteY76" fmla="*/ 189088 h 259557"/>
                    <a:gd name="connsiteX77" fmla="*/ 147851 w 531057"/>
                    <a:gd name="connsiteY77" fmla="*/ 196649 h 259557"/>
                    <a:gd name="connsiteX78" fmla="*/ 164088 w 531057"/>
                    <a:gd name="connsiteY78" fmla="*/ 199633 h 259557"/>
                    <a:gd name="connsiteX79" fmla="*/ 169021 w 531057"/>
                    <a:gd name="connsiteY79" fmla="*/ 199054 h 259557"/>
                    <a:gd name="connsiteX80" fmla="*/ 162006 w 531057"/>
                    <a:gd name="connsiteY80" fmla="*/ 197255 h 259557"/>
                    <a:gd name="connsiteX81" fmla="*/ 118928 w 531057"/>
                    <a:gd name="connsiteY81" fmla="*/ 179718 h 259557"/>
                    <a:gd name="connsiteX82" fmla="*/ 131891 w 531057"/>
                    <a:gd name="connsiteY82" fmla="*/ 177413 h 259557"/>
                    <a:gd name="connsiteX83" fmla="*/ 134145 w 531057"/>
                    <a:gd name="connsiteY83" fmla="*/ 177596 h 259557"/>
                    <a:gd name="connsiteX84" fmla="*/ 91190 w 531057"/>
                    <a:gd name="connsiteY84" fmla="*/ 168272 h 259557"/>
                    <a:gd name="connsiteX85" fmla="*/ 19 w 531057"/>
                    <a:gd name="connsiteY85" fmla="*/ 138399 h 259557"/>
                    <a:gd name="connsiteX86" fmla="*/ 95661 w 531057"/>
                    <a:gd name="connsiteY86" fmla="*/ 145960 h 259557"/>
                    <a:gd name="connsiteX87" fmla="*/ 137275 w 531057"/>
                    <a:gd name="connsiteY87" fmla="*/ 153610 h 259557"/>
                    <a:gd name="connsiteX88" fmla="*/ 109816 w 531057"/>
                    <a:gd name="connsiteY88" fmla="*/ 146566 h 259557"/>
                    <a:gd name="connsiteX89" fmla="*/ 66738 w 531057"/>
                    <a:gd name="connsiteY89" fmla="*/ 129029 h 259557"/>
                    <a:gd name="connsiteX90" fmla="*/ 79700 w 531057"/>
                    <a:gd name="connsiteY90" fmla="*/ 126725 h 259557"/>
                    <a:gd name="connsiteX91" fmla="*/ 89609 w 531057"/>
                    <a:gd name="connsiteY91" fmla="*/ 127528 h 259557"/>
                    <a:gd name="connsiteX92" fmla="*/ 64434 w 531057"/>
                    <a:gd name="connsiteY92" fmla="*/ 119072 h 259557"/>
                    <a:gd name="connsiteX93" fmla="*/ 110619 w 531057"/>
                    <a:gd name="connsiteY93" fmla="*/ 113578 h 259557"/>
                    <a:gd name="connsiteX94" fmla="*/ 133876 w 531057"/>
                    <a:gd name="connsiteY94" fmla="*/ 113976 h 259557"/>
                    <a:gd name="connsiteX95" fmla="*/ 121655 w 531057"/>
                    <a:gd name="connsiteY95" fmla="*/ 110841 h 259557"/>
                    <a:gd name="connsiteX96" fmla="*/ 78577 w 531057"/>
                    <a:gd name="connsiteY96" fmla="*/ 93304 h 259557"/>
                    <a:gd name="connsiteX97" fmla="*/ 106053 w 531057"/>
                    <a:gd name="connsiteY97" fmla="*/ 91768 h 259557"/>
                    <a:gd name="connsiteX98" fmla="*/ 146490 w 531057"/>
                    <a:gd name="connsiteY98" fmla="*/ 97165 h 259557"/>
                    <a:gd name="connsiteX99" fmla="*/ 171561 w 531057"/>
                    <a:gd name="connsiteY99" fmla="*/ 95999 h 259557"/>
                    <a:gd name="connsiteX100" fmla="*/ 156370 w 531057"/>
                    <a:gd name="connsiteY100" fmla="*/ 91055 h 259557"/>
                    <a:gd name="connsiteX101" fmla="*/ 145296 w 531057"/>
                    <a:gd name="connsiteY101" fmla="*/ 83934 h 259557"/>
                    <a:gd name="connsiteX102" fmla="*/ 158259 w 531057"/>
                    <a:gd name="connsiteY102" fmla="*/ 81630 h 259557"/>
                    <a:gd name="connsiteX103" fmla="*/ 160513 w 531057"/>
                    <a:gd name="connsiteY103" fmla="*/ 81812 h 259557"/>
                    <a:gd name="connsiteX104" fmla="*/ 117558 w 531057"/>
                    <a:gd name="connsiteY104" fmla="*/ 72489 h 259557"/>
                    <a:gd name="connsiteX105" fmla="*/ 26387 w 531057"/>
                    <a:gd name="connsiteY105" fmla="*/ 42615 h 259557"/>
                    <a:gd name="connsiteX106" fmla="*/ 122029 w 531057"/>
                    <a:gd name="connsiteY106" fmla="*/ 50176 h 259557"/>
                    <a:gd name="connsiteX107" fmla="*/ 163643 w 531057"/>
                    <a:gd name="connsiteY107" fmla="*/ 57826 h 259557"/>
                    <a:gd name="connsiteX108" fmla="*/ 136184 w 531057"/>
                    <a:gd name="connsiteY108" fmla="*/ 50783 h 259557"/>
                    <a:gd name="connsiteX109" fmla="*/ 93106 w 531057"/>
                    <a:gd name="connsiteY109" fmla="*/ 33245 h 259557"/>
                    <a:gd name="connsiteX110" fmla="*/ 106068 w 531057"/>
                    <a:gd name="connsiteY110" fmla="*/ 30941 h 259557"/>
                    <a:gd name="connsiteX111" fmla="*/ 118558 w 531057"/>
                    <a:gd name="connsiteY111" fmla="*/ 31953 h 259557"/>
                    <a:gd name="connsiteX112" fmla="*/ 102692 w 531057"/>
                    <a:gd name="connsiteY112" fmla="*/ 28946 h 259557"/>
                    <a:gd name="connsiteX113" fmla="*/ 90803 w 531057"/>
                    <a:gd name="connsiteY113" fmla="*/ 23289 h 259557"/>
                    <a:gd name="connsiteX114" fmla="*/ 186631 w 531057"/>
                    <a:gd name="connsiteY114" fmla="*/ 18644 h 259557"/>
                    <a:gd name="connsiteX115" fmla="*/ 228877 w 531057"/>
                    <a:gd name="connsiteY115" fmla="*/ 20946 h 259557"/>
                    <a:gd name="connsiteX116" fmla="*/ 200748 w 531057"/>
                    <a:gd name="connsiteY116" fmla="*/ 17447 h 259557"/>
                    <a:gd name="connsiteX117" fmla="*/ 155791 w 531057"/>
                    <a:gd name="connsiteY117" fmla="*/ 5522 h 259557"/>
                    <a:gd name="connsiteX118" fmla="*/ 312251 w 531057"/>
                    <a:gd name="connsiteY118" fmla="*/ 4182 h 259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31057" h="259557">
                      <a:moveTo>
                        <a:pt x="319611" y="231693"/>
                      </a:moveTo>
                      <a:lnTo>
                        <a:pt x="311058" y="231830"/>
                      </a:lnTo>
                      <a:lnTo>
                        <a:pt x="315004" y="232842"/>
                      </a:lnTo>
                      <a:lnTo>
                        <a:pt x="322115" y="235157"/>
                      </a:lnTo>
                      <a:lnTo>
                        <a:pt x="339044" y="234886"/>
                      </a:lnTo>
                      <a:lnTo>
                        <a:pt x="329159" y="233449"/>
                      </a:lnTo>
                      <a:close/>
                      <a:moveTo>
                        <a:pt x="171205" y="138213"/>
                      </a:moveTo>
                      <a:lnTo>
                        <a:pt x="195126" y="142610"/>
                      </a:lnTo>
                      <a:lnTo>
                        <a:pt x="200192" y="141024"/>
                      </a:lnTo>
                      <a:lnTo>
                        <a:pt x="202448" y="140919"/>
                      </a:lnTo>
                      <a:close/>
                      <a:moveTo>
                        <a:pt x="197574" y="42429"/>
                      </a:moveTo>
                      <a:lnTo>
                        <a:pt x="230076" y="48403"/>
                      </a:lnTo>
                      <a:lnTo>
                        <a:pt x="232440" y="47663"/>
                      </a:lnTo>
                      <a:lnTo>
                        <a:pt x="250199" y="46838"/>
                      </a:lnTo>
                      <a:lnTo>
                        <a:pt x="245524" y="46583"/>
                      </a:lnTo>
                      <a:close/>
                      <a:moveTo>
                        <a:pt x="312251" y="4182"/>
                      </a:moveTo>
                      <a:cubicBezTo>
                        <a:pt x="398181" y="10244"/>
                        <a:pt x="467452" y="20673"/>
                        <a:pt x="466972" y="27476"/>
                      </a:cubicBezTo>
                      <a:cubicBezTo>
                        <a:pt x="466612" y="32578"/>
                        <a:pt x="427119" y="34191"/>
                        <a:pt x="371144" y="32121"/>
                      </a:cubicBezTo>
                      <a:lnTo>
                        <a:pt x="328898" y="29819"/>
                      </a:lnTo>
                      <a:lnTo>
                        <a:pt x="357027" y="33317"/>
                      </a:lnTo>
                      <a:cubicBezTo>
                        <a:pt x="385026" y="37533"/>
                        <a:pt x="402223" y="41841"/>
                        <a:pt x="401983" y="45242"/>
                      </a:cubicBezTo>
                      <a:cubicBezTo>
                        <a:pt x="401863" y="46943"/>
                        <a:pt x="397395" y="48256"/>
                        <a:pt x="389418" y="49174"/>
                      </a:cubicBezTo>
                      <a:lnTo>
                        <a:pt x="371659" y="50000"/>
                      </a:lnTo>
                      <a:lnTo>
                        <a:pt x="376334" y="50255"/>
                      </a:lnTo>
                      <a:cubicBezTo>
                        <a:pt x="462265" y="56317"/>
                        <a:pt x="531535" y="66746"/>
                        <a:pt x="531055" y="73549"/>
                      </a:cubicBezTo>
                      <a:cubicBezTo>
                        <a:pt x="530695" y="78651"/>
                        <a:pt x="491203" y="80265"/>
                        <a:pt x="435227" y="78194"/>
                      </a:cubicBezTo>
                      <a:lnTo>
                        <a:pt x="416242" y="77159"/>
                      </a:lnTo>
                      <a:lnTo>
                        <a:pt x="421562" y="78168"/>
                      </a:lnTo>
                      <a:lnTo>
                        <a:pt x="430166" y="78305"/>
                      </a:lnTo>
                      <a:cubicBezTo>
                        <a:pt x="486148" y="80180"/>
                        <a:pt x="525429" y="84568"/>
                        <a:pt x="525429" y="89683"/>
                      </a:cubicBezTo>
                      <a:cubicBezTo>
                        <a:pt x="525429" y="94798"/>
                        <a:pt x="486148" y="99186"/>
                        <a:pt x="430166" y="101061"/>
                      </a:cubicBezTo>
                      <a:lnTo>
                        <a:pt x="387865" y="101737"/>
                      </a:lnTo>
                      <a:lnTo>
                        <a:pt x="416167" y="103247"/>
                      </a:lnTo>
                      <a:cubicBezTo>
                        <a:pt x="444393" y="105482"/>
                        <a:pt x="461852" y="108569"/>
                        <a:pt x="461852" y="111979"/>
                      </a:cubicBezTo>
                      <a:lnTo>
                        <a:pt x="453724" y="115166"/>
                      </a:lnTo>
                      <a:lnTo>
                        <a:pt x="459560" y="115477"/>
                      </a:lnTo>
                      <a:cubicBezTo>
                        <a:pt x="487786" y="117712"/>
                        <a:pt x="505244" y="120799"/>
                        <a:pt x="505244" y="124209"/>
                      </a:cubicBezTo>
                      <a:cubicBezTo>
                        <a:pt x="505244" y="127619"/>
                        <a:pt x="487786" y="130706"/>
                        <a:pt x="459560" y="132941"/>
                      </a:cubicBezTo>
                      <a:lnTo>
                        <a:pt x="429171" y="134563"/>
                      </a:lnTo>
                      <a:lnTo>
                        <a:pt x="442065" y="140813"/>
                      </a:lnTo>
                      <a:lnTo>
                        <a:pt x="477300" y="142693"/>
                      </a:lnTo>
                      <a:cubicBezTo>
                        <a:pt x="505526" y="144928"/>
                        <a:pt x="522984" y="148015"/>
                        <a:pt x="522984" y="151425"/>
                      </a:cubicBezTo>
                      <a:cubicBezTo>
                        <a:pt x="522984" y="153130"/>
                        <a:pt x="518620" y="154754"/>
                        <a:pt x="510727" y="156231"/>
                      </a:cubicBezTo>
                      <a:lnTo>
                        <a:pt x="479668" y="159879"/>
                      </a:lnTo>
                      <a:lnTo>
                        <a:pt x="486918" y="161253"/>
                      </a:lnTo>
                      <a:cubicBezTo>
                        <a:pt x="494688" y="163282"/>
                        <a:pt x="498927" y="165209"/>
                        <a:pt x="498807" y="166910"/>
                      </a:cubicBezTo>
                      <a:cubicBezTo>
                        <a:pt x="498447" y="172012"/>
                        <a:pt x="458955" y="173626"/>
                        <a:pt x="402979" y="171555"/>
                      </a:cubicBezTo>
                      <a:lnTo>
                        <a:pt x="360733" y="169253"/>
                      </a:lnTo>
                      <a:lnTo>
                        <a:pt x="388862" y="172752"/>
                      </a:lnTo>
                      <a:lnTo>
                        <a:pt x="395193" y="173952"/>
                      </a:lnTo>
                      <a:lnTo>
                        <a:pt x="403798" y="174089"/>
                      </a:lnTo>
                      <a:cubicBezTo>
                        <a:pt x="459780" y="175963"/>
                        <a:pt x="499061" y="180352"/>
                        <a:pt x="499061" y="185467"/>
                      </a:cubicBezTo>
                      <a:cubicBezTo>
                        <a:pt x="499061" y="190582"/>
                        <a:pt x="459780" y="194970"/>
                        <a:pt x="403797" y="196845"/>
                      </a:cubicBezTo>
                      <a:lnTo>
                        <a:pt x="361497" y="197521"/>
                      </a:lnTo>
                      <a:lnTo>
                        <a:pt x="389799" y="199031"/>
                      </a:lnTo>
                      <a:cubicBezTo>
                        <a:pt x="418025" y="201266"/>
                        <a:pt x="435483" y="204353"/>
                        <a:pt x="435483" y="207763"/>
                      </a:cubicBezTo>
                      <a:cubicBezTo>
                        <a:pt x="435483" y="209468"/>
                        <a:pt x="431119" y="211092"/>
                        <a:pt x="423226" y="212569"/>
                      </a:cubicBezTo>
                      <a:lnTo>
                        <a:pt x="422891" y="212609"/>
                      </a:lnTo>
                      <a:lnTo>
                        <a:pt x="442202" y="214876"/>
                      </a:lnTo>
                      <a:cubicBezTo>
                        <a:pt x="450095" y="216353"/>
                        <a:pt x="454460" y="217978"/>
                        <a:pt x="454460" y="219683"/>
                      </a:cubicBezTo>
                      <a:cubicBezTo>
                        <a:pt x="454460" y="223093"/>
                        <a:pt x="437001" y="226180"/>
                        <a:pt x="408775" y="228415"/>
                      </a:cubicBezTo>
                      <a:lnTo>
                        <a:pt x="398580" y="228959"/>
                      </a:lnTo>
                      <a:lnTo>
                        <a:pt x="413727" y="233889"/>
                      </a:lnTo>
                      <a:lnTo>
                        <a:pt x="418141" y="236727"/>
                      </a:lnTo>
                      <a:lnTo>
                        <a:pt x="450931" y="238477"/>
                      </a:lnTo>
                      <a:cubicBezTo>
                        <a:pt x="479158" y="240712"/>
                        <a:pt x="496616" y="243799"/>
                        <a:pt x="496616" y="247209"/>
                      </a:cubicBezTo>
                      <a:cubicBezTo>
                        <a:pt x="496616" y="254029"/>
                        <a:pt x="426783" y="259557"/>
                        <a:pt x="340639" y="259557"/>
                      </a:cubicBezTo>
                      <a:cubicBezTo>
                        <a:pt x="254495" y="259557"/>
                        <a:pt x="184662" y="254029"/>
                        <a:pt x="184662" y="247209"/>
                      </a:cubicBezTo>
                      <a:cubicBezTo>
                        <a:pt x="184662" y="244651"/>
                        <a:pt x="194482" y="242276"/>
                        <a:pt x="211300" y="240305"/>
                      </a:cubicBezTo>
                      <a:lnTo>
                        <a:pt x="238957" y="238502"/>
                      </a:lnTo>
                      <a:lnTo>
                        <a:pt x="202720" y="231841"/>
                      </a:lnTo>
                      <a:lnTo>
                        <a:pt x="185454" y="228093"/>
                      </a:lnTo>
                      <a:lnTo>
                        <a:pt x="154763" y="224490"/>
                      </a:lnTo>
                      <a:cubicBezTo>
                        <a:pt x="146870" y="223013"/>
                        <a:pt x="142506" y="221388"/>
                        <a:pt x="142506" y="219683"/>
                      </a:cubicBezTo>
                      <a:lnTo>
                        <a:pt x="144003" y="219096"/>
                      </a:lnTo>
                      <a:lnTo>
                        <a:pt x="143380" y="218961"/>
                      </a:lnTo>
                      <a:cubicBezTo>
                        <a:pt x="88857" y="206124"/>
                        <a:pt x="51204" y="194103"/>
                        <a:pt x="52209" y="189088"/>
                      </a:cubicBezTo>
                      <a:cubicBezTo>
                        <a:pt x="53214" y="184072"/>
                        <a:pt x="92591" y="187488"/>
                        <a:pt x="147851" y="196649"/>
                      </a:cubicBezTo>
                      <a:lnTo>
                        <a:pt x="164088" y="199633"/>
                      </a:lnTo>
                      <a:lnTo>
                        <a:pt x="169021" y="199054"/>
                      </a:lnTo>
                      <a:lnTo>
                        <a:pt x="162006" y="197255"/>
                      </a:lnTo>
                      <a:cubicBezTo>
                        <a:pt x="134769" y="189518"/>
                        <a:pt x="118258" y="183061"/>
                        <a:pt x="118928" y="179718"/>
                      </a:cubicBezTo>
                      <a:cubicBezTo>
                        <a:pt x="119263" y="178046"/>
                        <a:pt x="123861" y="177311"/>
                        <a:pt x="131891" y="177413"/>
                      </a:cubicBezTo>
                      <a:lnTo>
                        <a:pt x="134145" y="177596"/>
                      </a:lnTo>
                      <a:lnTo>
                        <a:pt x="91190" y="168272"/>
                      </a:lnTo>
                      <a:cubicBezTo>
                        <a:pt x="36667" y="155435"/>
                        <a:pt x="-986" y="143414"/>
                        <a:pt x="19" y="138399"/>
                      </a:cubicBezTo>
                      <a:cubicBezTo>
                        <a:pt x="1024" y="133383"/>
                        <a:pt x="40401" y="136799"/>
                        <a:pt x="95661" y="145960"/>
                      </a:cubicBezTo>
                      <a:lnTo>
                        <a:pt x="137275" y="153610"/>
                      </a:lnTo>
                      <a:lnTo>
                        <a:pt x="109816" y="146566"/>
                      </a:lnTo>
                      <a:cubicBezTo>
                        <a:pt x="82579" y="138829"/>
                        <a:pt x="66068" y="132372"/>
                        <a:pt x="66738" y="129029"/>
                      </a:cubicBezTo>
                      <a:cubicBezTo>
                        <a:pt x="67072" y="127358"/>
                        <a:pt x="71671" y="126622"/>
                        <a:pt x="79700" y="126725"/>
                      </a:cubicBezTo>
                      <a:lnTo>
                        <a:pt x="89609" y="127528"/>
                      </a:lnTo>
                      <a:lnTo>
                        <a:pt x="64434" y="119072"/>
                      </a:lnTo>
                      <a:cubicBezTo>
                        <a:pt x="64674" y="115671"/>
                        <a:pt x="82306" y="113820"/>
                        <a:pt x="110619" y="113578"/>
                      </a:cubicBezTo>
                      <a:lnTo>
                        <a:pt x="133876" y="113976"/>
                      </a:lnTo>
                      <a:lnTo>
                        <a:pt x="121655" y="110841"/>
                      </a:lnTo>
                      <a:cubicBezTo>
                        <a:pt x="94419" y="103105"/>
                        <a:pt x="77907" y="96648"/>
                        <a:pt x="78577" y="93304"/>
                      </a:cubicBezTo>
                      <a:cubicBezTo>
                        <a:pt x="79079" y="90797"/>
                        <a:pt x="89175" y="90397"/>
                        <a:pt x="106053" y="91768"/>
                      </a:cubicBezTo>
                      <a:lnTo>
                        <a:pt x="146490" y="97165"/>
                      </a:lnTo>
                      <a:lnTo>
                        <a:pt x="171561" y="95999"/>
                      </a:lnTo>
                      <a:lnTo>
                        <a:pt x="156370" y="91055"/>
                      </a:lnTo>
                      <a:cubicBezTo>
                        <a:pt x="148921" y="88056"/>
                        <a:pt x="144961" y="85606"/>
                        <a:pt x="145296" y="83934"/>
                      </a:cubicBezTo>
                      <a:cubicBezTo>
                        <a:pt x="145631" y="82262"/>
                        <a:pt x="150229" y="81527"/>
                        <a:pt x="158259" y="81630"/>
                      </a:cubicBezTo>
                      <a:lnTo>
                        <a:pt x="160513" y="81812"/>
                      </a:lnTo>
                      <a:lnTo>
                        <a:pt x="117558" y="72489"/>
                      </a:lnTo>
                      <a:cubicBezTo>
                        <a:pt x="63035" y="59651"/>
                        <a:pt x="25382" y="47631"/>
                        <a:pt x="26387" y="42615"/>
                      </a:cubicBezTo>
                      <a:cubicBezTo>
                        <a:pt x="27392" y="37600"/>
                        <a:pt x="66769" y="41015"/>
                        <a:pt x="122029" y="50176"/>
                      </a:cubicBezTo>
                      <a:lnTo>
                        <a:pt x="163643" y="57826"/>
                      </a:lnTo>
                      <a:lnTo>
                        <a:pt x="136184" y="50783"/>
                      </a:lnTo>
                      <a:cubicBezTo>
                        <a:pt x="108947" y="43046"/>
                        <a:pt x="92436" y="36589"/>
                        <a:pt x="93106" y="33245"/>
                      </a:cubicBezTo>
                      <a:cubicBezTo>
                        <a:pt x="93441" y="31574"/>
                        <a:pt x="98039" y="30839"/>
                        <a:pt x="106068" y="30941"/>
                      </a:cubicBezTo>
                      <a:lnTo>
                        <a:pt x="118558" y="31953"/>
                      </a:lnTo>
                      <a:lnTo>
                        <a:pt x="102692" y="28946"/>
                      </a:lnTo>
                      <a:cubicBezTo>
                        <a:pt x="94922" y="26917"/>
                        <a:pt x="90683" y="24989"/>
                        <a:pt x="90803" y="23289"/>
                      </a:cubicBezTo>
                      <a:cubicBezTo>
                        <a:pt x="91163" y="18186"/>
                        <a:pt x="130655" y="16574"/>
                        <a:pt x="186631" y="18644"/>
                      </a:cubicBezTo>
                      <a:lnTo>
                        <a:pt x="228877" y="20946"/>
                      </a:lnTo>
                      <a:lnTo>
                        <a:pt x="200748" y="17447"/>
                      </a:lnTo>
                      <a:cubicBezTo>
                        <a:pt x="172749" y="13232"/>
                        <a:pt x="155551" y="8924"/>
                        <a:pt x="155791" y="5522"/>
                      </a:cubicBezTo>
                      <a:cubicBezTo>
                        <a:pt x="156271" y="-1281"/>
                        <a:pt x="226320" y="-1881"/>
                        <a:pt x="312251" y="4182"/>
                      </a:cubicBezTo>
                      <a:close/>
                    </a:path>
                  </a:pathLst>
                </a:custGeom>
                <a:solidFill>
                  <a:srgbClr val="66FF33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98" name="グループ化 997">
                <a:extLst>
                  <a:ext uri="{FF2B5EF4-FFF2-40B4-BE49-F238E27FC236}">
                    <a16:creationId xmlns:a16="http://schemas.microsoft.com/office/drawing/2014/main" id="{F4F50502-94C1-BE1C-A4FE-3B8453D4B8F3}"/>
                  </a:ext>
                </a:extLst>
              </p:cNvPr>
              <p:cNvGrpSpPr/>
              <p:nvPr/>
            </p:nvGrpSpPr>
            <p:grpSpPr>
              <a:xfrm>
                <a:off x="1068171" y="5147128"/>
                <a:ext cx="348522" cy="178344"/>
                <a:chOff x="3995379" y="4612869"/>
                <a:chExt cx="345481" cy="176788"/>
              </a:xfrm>
            </p:grpSpPr>
            <p:sp>
              <p:nvSpPr>
                <p:cNvPr id="1020" name="楕円 1019">
                  <a:extLst>
                    <a:ext uri="{FF2B5EF4-FFF2-40B4-BE49-F238E27FC236}">
                      <a16:creationId xmlns:a16="http://schemas.microsoft.com/office/drawing/2014/main" id="{59C34FBD-D360-77E4-D447-1D326157FCED}"/>
                    </a:ext>
                  </a:extLst>
                </p:cNvPr>
                <p:cNvSpPr/>
                <p:nvPr/>
              </p:nvSpPr>
              <p:spPr bwMode="auto">
                <a:xfrm>
                  <a:off x="3995379" y="4624232"/>
                  <a:ext cx="345481" cy="16542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楕円 243">
                  <a:extLst>
                    <a:ext uri="{FF2B5EF4-FFF2-40B4-BE49-F238E27FC236}">
                      <a16:creationId xmlns:a16="http://schemas.microsoft.com/office/drawing/2014/main" id="{7A236241-A972-EAB9-A4DA-E9354A82E22B}"/>
                    </a:ext>
                  </a:extLst>
                </p:cNvPr>
                <p:cNvSpPr/>
                <p:nvPr/>
              </p:nvSpPr>
              <p:spPr bwMode="auto">
                <a:xfrm>
                  <a:off x="4082484" y="4612869"/>
                  <a:ext cx="217512" cy="97941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2" name="楕円 243">
                  <a:extLst>
                    <a:ext uri="{FF2B5EF4-FFF2-40B4-BE49-F238E27FC236}">
                      <a16:creationId xmlns:a16="http://schemas.microsoft.com/office/drawing/2014/main" id="{5C764ED3-4972-4AFD-23BC-D907760C4C62}"/>
                    </a:ext>
                  </a:extLst>
                </p:cNvPr>
                <p:cNvSpPr/>
                <p:nvPr/>
              </p:nvSpPr>
              <p:spPr bwMode="auto">
                <a:xfrm>
                  <a:off x="4029833" y="4643981"/>
                  <a:ext cx="217512" cy="97941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00" name="グループ化 999">
                <a:extLst>
                  <a:ext uri="{FF2B5EF4-FFF2-40B4-BE49-F238E27FC236}">
                    <a16:creationId xmlns:a16="http://schemas.microsoft.com/office/drawing/2014/main" id="{3BB54016-413E-375A-BE0D-5E14542C51F5}"/>
                  </a:ext>
                </a:extLst>
              </p:cNvPr>
              <p:cNvGrpSpPr/>
              <p:nvPr/>
            </p:nvGrpSpPr>
            <p:grpSpPr>
              <a:xfrm>
                <a:off x="1365109" y="4656702"/>
                <a:ext cx="358247" cy="457223"/>
                <a:chOff x="3723790" y="4500152"/>
                <a:chExt cx="371476" cy="540161"/>
              </a:xfrm>
            </p:grpSpPr>
            <p:sp>
              <p:nvSpPr>
                <p:cNvPr id="1016" name="正方形/長方形 1015">
                  <a:extLst>
                    <a:ext uri="{FF2B5EF4-FFF2-40B4-BE49-F238E27FC236}">
                      <a16:creationId xmlns:a16="http://schemas.microsoft.com/office/drawing/2014/main" id="{91876826-9D43-AEE8-0591-C4452D0A6F13}"/>
                    </a:ext>
                  </a:extLst>
                </p:cNvPr>
                <p:cNvSpPr/>
                <p:nvPr/>
              </p:nvSpPr>
              <p:spPr>
                <a:xfrm>
                  <a:off x="3723791" y="4655736"/>
                  <a:ext cx="371475" cy="384577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7" name="台形 1016">
                  <a:extLst>
                    <a:ext uri="{FF2B5EF4-FFF2-40B4-BE49-F238E27FC236}">
                      <a16:creationId xmlns:a16="http://schemas.microsoft.com/office/drawing/2014/main" id="{0D682026-F7D6-8833-95E8-8E9A3BACECBA}"/>
                    </a:ext>
                  </a:extLst>
                </p:cNvPr>
                <p:cNvSpPr/>
                <p:nvPr/>
              </p:nvSpPr>
              <p:spPr>
                <a:xfrm>
                  <a:off x="3723790" y="4547144"/>
                  <a:ext cx="371475" cy="108592"/>
                </a:xfrm>
                <a:prstGeom prst="trapezoid">
                  <a:avLst>
                    <a:gd name="adj" fmla="val 33771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8" name="台形 1017">
                  <a:extLst>
                    <a:ext uri="{FF2B5EF4-FFF2-40B4-BE49-F238E27FC236}">
                      <a16:creationId xmlns:a16="http://schemas.microsoft.com/office/drawing/2014/main" id="{B92D294E-03A4-F2FF-FA54-BF928A37681A}"/>
                    </a:ext>
                  </a:extLst>
                </p:cNvPr>
                <p:cNvSpPr/>
                <p:nvPr/>
              </p:nvSpPr>
              <p:spPr>
                <a:xfrm>
                  <a:off x="3839527" y="4595410"/>
                  <a:ext cx="135733" cy="60325"/>
                </a:xfrm>
                <a:prstGeom prst="trapezoid">
                  <a:avLst>
                    <a:gd name="adj" fmla="val 33771"/>
                  </a:avLst>
                </a:prstGeom>
                <a:solidFill>
                  <a:schemeClr val="accent5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9" name="四角形: 上の 2 つの角を丸める 1018">
                  <a:extLst>
                    <a:ext uri="{FF2B5EF4-FFF2-40B4-BE49-F238E27FC236}">
                      <a16:creationId xmlns:a16="http://schemas.microsoft.com/office/drawing/2014/main" id="{4B0462D1-AC09-3A09-D426-844A1E487D4D}"/>
                    </a:ext>
                  </a:extLst>
                </p:cNvPr>
                <p:cNvSpPr/>
                <p:nvPr/>
              </p:nvSpPr>
              <p:spPr>
                <a:xfrm>
                  <a:off x="3756868" y="4500152"/>
                  <a:ext cx="302679" cy="45719"/>
                </a:xfrm>
                <a:prstGeom prst="round2SameRect">
                  <a:avLst>
                    <a:gd name="adj1" fmla="val 37795"/>
                    <a:gd name="adj2" fmla="val 0"/>
                  </a:avLst>
                </a:prstGeom>
                <a:solidFill>
                  <a:schemeClr val="accent5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01" name="グループ化 1000">
                <a:extLst>
                  <a:ext uri="{FF2B5EF4-FFF2-40B4-BE49-F238E27FC236}">
                    <a16:creationId xmlns:a16="http://schemas.microsoft.com/office/drawing/2014/main" id="{120315C0-DC2A-929C-55F7-F15C5903E0D0}"/>
                  </a:ext>
                </a:extLst>
              </p:cNvPr>
              <p:cNvGrpSpPr/>
              <p:nvPr/>
            </p:nvGrpSpPr>
            <p:grpSpPr>
              <a:xfrm>
                <a:off x="1363962" y="5098714"/>
                <a:ext cx="486698" cy="317516"/>
                <a:chOff x="6306232" y="3841843"/>
                <a:chExt cx="598035" cy="390151"/>
              </a:xfrm>
            </p:grpSpPr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5C633089-9609-17DA-02C0-13BC9F8D44DD}"/>
                    </a:ext>
                  </a:extLst>
                </p:cNvPr>
                <p:cNvSpPr/>
                <p:nvPr/>
              </p:nvSpPr>
              <p:spPr bwMode="auto">
                <a:xfrm>
                  <a:off x="6306232" y="3880041"/>
                  <a:ext cx="598034" cy="351953"/>
                </a:xfrm>
                <a:custGeom>
                  <a:avLst/>
                  <a:gdLst>
                    <a:gd name="connsiteX0" fmla="*/ 299022 w 598034"/>
                    <a:gd name="connsiteY0" fmla="*/ 0 h 351953"/>
                    <a:gd name="connsiteX1" fmla="*/ 598034 w 598034"/>
                    <a:gd name="connsiteY1" fmla="*/ 134099 h 351953"/>
                    <a:gd name="connsiteX2" fmla="*/ 421936 w 598034"/>
                    <a:gd name="connsiteY2" fmla="*/ 335968 h 351953"/>
                    <a:gd name="connsiteX3" fmla="*/ 393536 w 598034"/>
                    <a:gd name="connsiteY3" fmla="*/ 345388 h 351953"/>
                    <a:gd name="connsiteX4" fmla="*/ 299024 w 598034"/>
                    <a:gd name="connsiteY4" fmla="*/ 351953 h 351953"/>
                    <a:gd name="connsiteX5" fmla="*/ 221587 w 598034"/>
                    <a:gd name="connsiteY5" fmla="*/ 345190 h 351953"/>
                    <a:gd name="connsiteX6" fmla="*/ 189340 w 598034"/>
                    <a:gd name="connsiteY6" fmla="*/ 334014 h 351953"/>
                    <a:gd name="connsiteX7" fmla="*/ 9 w 598034"/>
                    <a:gd name="connsiteY7" fmla="*/ 134099 h 351953"/>
                    <a:gd name="connsiteX8" fmla="*/ 299022 w 598034"/>
                    <a:gd name="connsiteY8" fmla="*/ 0 h 351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8034" h="351953">
                      <a:moveTo>
                        <a:pt x="299022" y="0"/>
                      </a:moveTo>
                      <a:cubicBezTo>
                        <a:pt x="464162" y="0"/>
                        <a:pt x="598034" y="60038"/>
                        <a:pt x="598034" y="134099"/>
                      </a:cubicBezTo>
                      <a:cubicBezTo>
                        <a:pt x="598034" y="189644"/>
                        <a:pt x="527081" y="289507"/>
                        <a:pt x="421936" y="335968"/>
                      </a:cubicBezTo>
                      <a:lnTo>
                        <a:pt x="393536" y="345388"/>
                      </a:lnTo>
                      <a:lnTo>
                        <a:pt x="299024" y="351953"/>
                      </a:lnTo>
                      <a:lnTo>
                        <a:pt x="221587" y="345190"/>
                      </a:lnTo>
                      <a:lnTo>
                        <a:pt x="189340" y="334014"/>
                      </a:lnTo>
                      <a:cubicBezTo>
                        <a:pt x="80147" y="284298"/>
                        <a:pt x="976" y="179225"/>
                        <a:pt x="9" y="134099"/>
                      </a:cubicBezTo>
                      <a:cubicBezTo>
                        <a:pt x="-1281" y="73931"/>
                        <a:pt x="133882" y="0"/>
                        <a:pt x="2990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楕円 1005">
                  <a:extLst>
                    <a:ext uri="{FF2B5EF4-FFF2-40B4-BE49-F238E27FC236}">
                      <a16:creationId xmlns:a16="http://schemas.microsoft.com/office/drawing/2014/main" id="{750C22A9-BBD2-0917-2818-2F01145960BF}"/>
                    </a:ext>
                  </a:extLst>
                </p:cNvPr>
                <p:cNvSpPr/>
                <p:nvPr/>
              </p:nvSpPr>
              <p:spPr bwMode="auto">
                <a:xfrm>
                  <a:off x="6306242" y="3841843"/>
                  <a:ext cx="598025" cy="28926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9539BEDF-EEBA-79FB-EAC2-04D655719A63}"/>
                    </a:ext>
                  </a:extLst>
                </p:cNvPr>
                <p:cNvSpPr/>
                <p:nvPr/>
              </p:nvSpPr>
              <p:spPr bwMode="auto">
                <a:xfrm>
                  <a:off x="6328968" y="3893271"/>
                  <a:ext cx="552574" cy="235382"/>
                </a:xfrm>
                <a:custGeom>
                  <a:avLst/>
                  <a:gdLst>
                    <a:gd name="connsiteX0" fmla="*/ 276287 w 552574"/>
                    <a:gd name="connsiteY0" fmla="*/ 0 h 235382"/>
                    <a:gd name="connsiteX1" fmla="*/ 537694 w 552574"/>
                    <a:gd name="connsiteY1" fmla="*/ 114240 h 235382"/>
                    <a:gd name="connsiteX2" fmla="*/ 552574 w 552574"/>
                    <a:gd name="connsiteY2" fmla="*/ 145844 h 235382"/>
                    <a:gd name="connsiteX3" fmla="*/ 551802 w 552574"/>
                    <a:gd name="connsiteY3" fmla="*/ 147047 h 235382"/>
                    <a:gd name="connsiteX4" fmla="*/ 276287 w 552574"/>
                    <a:gd name="connsiteY4" fmla="*/ 235382 h 235382"/>
                    <a:gd name="connsiteX5" fmla="*/ 772 w 552574"/>
                    <a:gd name="connsiteY5" fmla="*/ 147047 h 235382"/>
                    <a:gd name="connsiteX6" fmla="*/ 0 w 552574"/>
                    <a:gd name="connsiteY6" fmla="*/ 145844 h 235382"/>
                    <a:gd name="connsiteX7" fmla="*/ 14880 w 552574"/>
                    <a:gd name="connsiteY7" fmla="*/ 114240 h 235382"/>
                    <a:gd name="connsiteX8" fmla="*/ 276287 w 552574"/>
                    <a:gd name="connsiteY8" fmla="*/ 0 h 235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2574" h="235382">
                      <a:moveTo>
                        <a:pt x="276287" y="0"/>
                      </a:moveTo>
                      <a:cubicBezTo>
                        <a:pt x="393800" y="0"/>
                        <a:pt x="494626" y="47106"/>
                        <a:pt x="537694" y="114240"/>
                      </a:cubicBezTo>
                      <a:lnTo>
                        <a:pt x="552574" y="145844"/>
                      </a:lnTo>
                      <a:lnTo>
                        <a:pt x="551802" y="147047"/>
                      </a:lnTo>
                      <a:cubicBezTo>
                        <a:pt x="506410" y="198958"/>
                        <a:pt x="400142" y="235382"/>
                        <a:pt x="276287" y="235382"/>
                      </a:cubicBezTo>
                      <a:cubicBezTo>
                        <a:pt x="152432" y="235382"/>
                        <a:pt x="46165" y="198958"/>
                        <a:pt x="772" y="147047"/>
                      </a:cubicBezTo>
                      <a:lnTo>
                        <a:pt x="0" y="145844"/>
                      </a:lnTo>
                      <a:lnTo>
                        <a:pt x="14880" y="114240"/>
                      </a:lnTo>
                      <a:cubicBezTo>
                        <a:pt x="57948" y="47106"/>
                        <a:pt x="158774" y="0"/>
                        <a:pt x="2762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08" name="グループ化 1007">
                  <a:extLst>
                    <a:ext uri="{FF2B5EF4-FFF2-40B4-BE49-F238E27FC236}">
                      <a16:creationId xmlns:a16="http://schemas.microsoft.com/office/drawing/2014/main" id="{18A71484-A129-BCB7-143E-701668D42CB9}"/>
                    </a:ext>
                  </a:extLst>
                </p:cNvPr>
                <p:cNvGrpSpPr/>
                <p:nvPr/>
              </p:nvGrpSpPr>
              <p:grpSpPr>
                <a:xfrm>
                  <a:off x="6411459" y="3928655"/>
                  <a:ext cx="387580" cy="135785"/>
                  <a:chOff x="6744264" y="3301633"/>
                  <a:chExt cx="506644" cy="260029"/>
                </a:xfrm>
                <a:solidFill>
                  <a:srgbClr val="C00000"/>
                </a:solidFill>
              </p:grpSpPr>
              <p:sp>
                <p:nvSpPr>
                  <p:cNvPr id="1009" name="楕円 1008">
                    <a:extLst>
                      <a:ext uri="{FF2B5EF4-FFF2-40B4-BE49-F238E27FC236}">
                        <a16:creationId xmlns:a16="http://schemas.microsoft.com/office/drawing/2014/main" id="{FFE34E2F-58E0-41E8-19FC-BD9A0BD2A1A1}"/>
                      </a:ext>
                    </a:extLst>
                  </p:cNvPr>
                  <p:cNvSpPr/>
                  <p:nvPr/>
                </p:nvSpPr>
                <p:spPr>
                  <a:xfrm rot="21266164">
                    <a:off x="6858562" y="3301633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楕円 1009">
                    <a:extLst>
                      <a:ext uri="{FF2B5EF4-FFF2-40B4-BE49-F238E27FC236}">
                        <a16:creationId xmlns:a16="http://schemas.microsoft.com/office/drawing/2014/main" id="{40302DFE-27A9-9293-A75A-ADF3AF528D15}"/>
                      </a:ext>
                    </a:extLst>
                  </p:cNvPr>
                  <p:cNvSpPr/>
                  <p:nvPr/>
                </p:nvSpPr>
                <p:spPr>
                  <a:xfrm rot="984692">
                    <a:off x="7072875" y="3306395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1" name="楕円 1010">
                    <a:extLst>
                      <a:ext uri="{FF2B5EF4-FFF2-40B4-BE49-F238E27FC236}">
                        <a16:creationId xmlns:a16="http://schemas.microsoft.com/office/drawing/2014/main" id="{4F209394-CC8F-B52E-723A-DCFB2849E105}"/>
                      </a:ext>
                    </a:extLst>
                  </p:cNvPr>
                  <p:cNvSpPr/>
                  <p:nvPr/>
                </p:nvSpPr>
                <p:spPr>
                  <a:xfrm rot="984692">
                    <a:off x="6980007" y="3408787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2" name="楕円 1011">
                    <a:extLst>
                      <a:ext uri="{FF2B5EF4-FFF2-40B4-BE49-F238E27FC236}">
                        <a16:creationId xmlns:a16="http://schemas.microsoft.com/office/drawing/2014/main" id="{EA6F09BC-280A-92DF-9F60-4A106836B8E2}"/>
                      </a:ext>
                    </a:extLst>
                  </p:cNvPr>
                  <p:cNvSpPr/>
                  <p:nvPr/>
                </p:nvSpPr>
                <p:spPr>
                  <a:xfrm rot="984692">
                    <a:off x="7187176" y="3430217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3" name="楕円 1012">
                    <a:extLst>
                      <a:ext uri="{FF2B5EF4-FFF2-40B4-BE49-F238E27FC236}">
                        <a16:creationId xmlns:a16="http://schemas.microsoft.com/office/drawing/2014/main" id="{9DA3B45A-99DA-8342-D303-706FE0B7E8D6}"/>
                      </a:ext>
                    </a:extLst>
                  </p:cNvPr>
                  <p:cNvSpPr/>
                  <p:nvPr/>
                </p:nvSpPr>
                <p:spPr>
                  <a:xfrm rot="984692">
                    <a:off x="6744264" y="3434979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4" name="楕円 1013">
                    <a:extLst>
                      <a:ext uri="{FF2B5EF4-FFF2-40B4-BE49-F238E27FC236}">
                        <a16:creationId xmlns:a16="http://schemas.microsoft.com/office/drawing/2014/main" id="{B8031E82-99C2-3D48-3EF3-B7C96F339914}"/>
                      </a:ext>
                    </a:extLst>
                  </p:cNvPr>
                  <p:cNvSpPr/>
                  <p:nvPr/>
                </p:nvSpPr>
                <p:spPr>
                  <a:xfrm rot="20826540">
                    <a:off x="6894282" y="3515943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5" name="楕円 1014">
                    <a:extLst>
                      <a:ext uri="{FF2B5EF4-FFF2-40B4-BE49-F238E27FC236}">
                        <a16:creationId xmlns:a16="http://schemas.microsoft.com/office/drawing/2014/main" id="{86DF7EDE-FA2B-861B-E883-0383CFA10300}"/>
                      </a:ext>
                    </a:extLst>
                  </p:cNvPr>
                  <p:cNvSpPr/>
                  <p:nvPr/>
                </p:nvSpPr>
                <p:spPr>
                  <a:xfrm rot="20826540">
                    <a:off x="7099069" y="3511181"/>
                    <a:ext cx="63732" cy="45719"/>
                  </a:xfrm>
                  <a:prstGeom prst="ellipse">
                    <a:avLst/>
                  </a:prstGeom>
                  <a:grpFill/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D647120C-17BC-8A0B-58A3-7A93DC263BD7}"/>
                  </a:ext>
                </a:extLst>
              </p:cNvPr>
              <p:cNvGrpSpPr/>
              <p:nvPr/>
            </p:nvGrpSpPr>
            <p:grpSpPr>
              <a:xfrm>
                <a:off x="668068" y="5161492"/>
                <a:ext cx="461417" cy="291480"/>
                <a:chOff x="1046541" y="4818076"/>
                <a:chExt cx="461417" cy="291480"/>
              </a:xfrm>
            </p:grpSpPr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5692F3CB-7856-12F2-5626-EA3DCD20654C}"/>
                    </a:ext>
                  </a:extLst>
                </p:cNvPr>
                <p:cNvSpPr/>
                <p:nvPr/>
              </p:nvSpPr>
              <p:spPr>
                <a:xfrm rot="6168896">
                  <a:off x="1132528" y="4732089"/>
                  <a:ext cx="289443" cy="461417"/>
                </a:xfrm>
                <a:custGeom>
                  <a:avLst/>
                  <a:gdLst>
                    <a:gd name="connsiteX0" fmla="*/ 0 w 289443"/>
                    <a:gd name="connsiteY0" fmla="*/ 122647 h 461417"/>
                    <a:gd name="connsiteX1" fmla="*/ 11309 w 289443"/>
                    <a:gd name="connsiteY1" fmla="*/ 32874 h 461417"/>
                    <a:gd name="connsiteX2" fmla="*/ 24243 w 289443"/>
                    <a:gd name="connsiteY2" fmla="*/ 0 h 461417"/>
                    <a:gd name="connsiteX3" fmla="*/ 70494 w 289443"/>
                    <a:gd name="connsiteY3" fmla="*/ 2062 h 461417"/>
                    <a:gd name="connsiteX4" fmla="*/ 165150 w 289443"/>
                    <a:gd name="connsiteY4" fmla="*/ 29288 h 461417"/>
                    <a:gd name="connsiteX5" fmla="*/ 191202 w 289443"/>
                    <a:gd name="connsiteY5" fmla="*/ 43080 h 461417"/>
                    <a:gd name="connsiteX6" fmla="*/ 181989 w 289443"/>
                    <a:gd name="connsiteY6" fmla="*/ 122647 h 461417"/>
                    <a:gd name="connsiteX7" fmla="*/ 284391 w 289443"/>
                    <a:gd name="connsiteY7" fmla="*/ 409393 h 461417"/>
                    <a:gd name="connsiteX8" fmla="*/ 289443 w 289443"/>
                    <a:gd name="connsiteY8" fmla="*/ 414286 h 461417"/>
                    <a:gd name="connsiteX9" fmla="*/ 264271 w 289443"/>
                    <a:gd name="connsiteY9" fmla="*/ 448798 h 461417"/>
                    <a:gd name="connsiteX10" fmla="*/ 244470 w 289443"/>
                    <a:gd name="connsiteY10" fmla="*/ 461417 h 461417"/>
                    <a:gd name="connsiteX11" fmla="*/ 219392 w 289443"/>
                    <a:gd name="connsiteY11" fmla="*/ 453633 h 461417"/>
                    <a:gd name="connsiteX12" fmla="*/ 0 w 289443"/>
                    <a:gd name="connsiteY12" fmla="*/ 122647 h 461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9443" h="461417">
                      <a:moveTo>
                        <a:pt x="0" y="122647"/>
                      </a:moveTo>
                      <a:cubicBezTo>
                        <a:pt x="0" y="91649"/>
                        <a:pt x="3927" y="61568"/>
                        <a:pt x="11309" y="32874"/>
                      </a:cubicBezTo>
                      <a:lnTo>
                        <a:pt x="24243" y="0"/>
                      </a:lnTo>
                      <a:lnTo>
                        <a:pt x="70494" y="2062"/>
                      </a:lnTo>
                      <a:cubicBezTo>
                        <a:pt x="102267" y="7402"/>
                        <a:pt x="133966" y="16574"/>
                        <a:pt x="165150" y="29288"/>
                      </a:cubicBezTo>
                      <a:lnTo>
                        <a:pt x="191202" y="43080"/>
                      </a:lnTo>
                      <a:lnTo>
                        <a:pt x="181989" y="122647"/>
                      </a:lnTo>
                      <a:cubicBezTo>
                        <a:pt x="181989" y="228234"/>
                        <a:pt x="218835" y="329313"/>
                        <a:pt x="284391" y="409393"/>
                      </a:cubicBezTo>
                      <a:lnTo>
                        <a:pt x="289443" y="414286"/>
                      </a:lnTo>
                      <a:lnTo>
                        <a:pt x="264271" y="448798"/>
                      </a:lnTo>
                      <a:lnTo>
                        <a:pt x="244470" y="461417"/>
                      </a:lnTo>
                      <a:lnTo>
                        <a:pt x="219392" y="453633"/>
                      </a:lnTo>
                      <a:cubicBezTo>
                        <a:pt x="90464" y="399101"/>
                        <a:pt x="0" y="271438"/>
                        <a:pt x="0" y="12264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FB507608-DCD8-FC86-B92E-409816A27427}"/>
                    </a:ext>
                  </a:extLst>
                </p:cNvPr>
                <p:cNvSpPr/>
                <p:nvPr/>
              </p:nvSpPr>
              <p:spPr>
                <a:xfrm rot="6168896">
                  <a:off x="1172133" y="4785357"/>
                  <a:ext cx="220384" cy="428013"/>
                </a:xfrm>
                <a:custGeom>
                  <a:avLst/>
                  <a:gdLst>
                    <a:gd name="connsiteX0" fmla="*/ 0 w 220384"/>
                    <a:gd name="connsiteY0" fmla="*/ 62139 h 428013"/>
                    <a:gd name="connsiteX1" fmla="*/ 6930 w 220384"/>
                    <a:gd name="connsiteY1" fmla="*/ 0 h 428013"/>
                    <a:gd name="connsiteX2" fmla="*/ 96091 w 220384"/>
                    <a:gd name="connsiteY2" fmla="*/ 25645 h 428013"/>
                    <a:gd name="connsiteX3" fmla="*/ 122143 w 220384"/>
                    <a:gd name="connsiteY3" fmla="*/ 39437 h 428013"/>
                    <a:gd name="connsiteX4" fmla="*/ 112930 w 220384"/>
                    <a:gd name="connsiteY4" fmla="*/ 119004 h 428013"/>
                    <a:gd name="connsiteX5" fmla="*/ 215332 w 220384"/>
                    <a:gd name="connsiteY5" fmla="*/ 405750 h 428013"/>
                    <a:gd name="connsiteX6" fmla="*/ 220384 w 220384"/>
                    <a:gd name="connsiteY6" fmla="*/ 410643 h 428013"/>
                    <a:gd name="connsiteX7" fmla="*/ 207715 w 220384"/>
                    <a:gd name="connsiteY7" fmla="*/ 428013 h 428013"/>
                    <a:gd name="connsiteX8" fmla="*/ 130720 w 220384"/>
                    <a:gd name="connsiteY8" fmla="*/ 375245 h 428013"/>
                    <a:gd name="connsiteX9" fmla="*/ 0 w 220384"/>
                    <a:gd name="connsiteY9" fmla="*/ 62139 h 428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0384" h="428013">
                      <a:moveTo>
                        <a:pt x="0" y="62139"/>
                      </a:moveTo>
                      <a:lnTo>
                        <a:pt x="6930" y="0"/>
                      </a:lnTo>
                      <a:lnTo>
                        <a:pt x="96091" y="25645"/>
                      </a:lnTo>
                      <a:lnTo>
                        <a:pt x="122143" y="39437"/>
                      </a:lnTo>
                      <a:lnTo>
                        <a:pt x="112930" y="119004"/>
                      </a:lnTo>
                      <a:cubicBezTo>
                        <a:pt x="112930" y="224591"/>
                        <a:pt x="149776" y="325670"/>
                        <a:pt x="215332" y="405750"/>
                      </a:cubicBezTo>
                      <a:lnTo>
                        <a:pt x="220384" y="410643"/>
                      </a:lnTo>
                      <a:lnTo>
                        <a:pt x="207715" y="428013"/>
                      </a:lnTo>
                      <a:lnTo>
                        <a:pt x="130720" y="375245"/>
                      </a:lnTo>
                      <a:cubicBezTo>
                        <a:pt x="50886" y="300822"/>
                        <a:pt x="0" y="188193"/>
                        <a:pt x="0" y="62139"/>
                      </a:cubicBezTo>
                      <a:close/>
                    </a:path>
                  </a:pathLst>
                </a:custGeom>
                <a:solidFill>
                  <a:srgbClr val="262626">
                    <a:alpha val="50196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kumimoji="1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082" name="四角形: 角を丸くする 433">
              <a:extLst>
                <a:ext uri="{FF2B5EF4-FFF2-40B4-BE49-F238E27FC236}">
                  <a16:creationId xmlns:a16="http://schemas.microsoft.com/office/drawing/2014/main" id="{A8903446-1992-6B4A-CAF0-7E8EB3FFEC93}"/>
                </a:ext>
              </a:extLst>
            </p:cNvPr>
            <p:cNvSpPr/>
            <p:nvPr/>
          </p:nvSpPr>
          <p:spPr>
            <a:xfrm rot="1977044" flipH="1">
              <a:off x="2707035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6" name="四角形: 角を丸くする 433">
              <a:extLst>
                <a:ext uri="{FF2B5EF4-FFF2-40B4-BE49-F238E27FC236}">
                  <a16:creationId xmlns:a16="http://schemas.microsoft.com/office/drawing/2014/main" id="{584B511B-1DDB-FA68-3D68-0AA7AA178CE8}"/>
                </a:ext>
              </a:extLst>
            </p:cNvPr>
            <p:cNvSpPr/>
            <p:nvPr/>
          </p:nvSpPr>
          <p:spPr>
            <a:xfrm rot="19622956">
              <a:off x="1193676" y="5922809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8" name="楕円 277">
              <a:extLst>
                <a:ext uri="{FF2B5EF4-FFF2-40B4-BE49-F238E27FC236}">
                  <a16:creationId xmlns:a16="http://schemas.microsoft.com/office/drawing/2014/main" id="{FF856B99-065B-E473-9278-5A305E836638}"/>
                </a:ext>
              </a:extLst>
            </p:cNvPr>
            <p:cNvSpPr/>
            <p:nvPr/>
          </p:nvSpPr>
          <p:spPr bwMode="auto">
            <a:xfrm>
              <a:off x="1221873" y="6031224"/>
              <a:ext cx="434892" cy="344635"/>
            </a:xfrm>
            <a:custGeom>
              <a:avLst/>
              <a:gdLst>
                <a:gd name="connsiteX0" fmla="*/ 0 w 736498"/>
                <a:gd name="connsiteY0" fmla="*/ 165149 h 330298"/>
                <a:gd name="connsiteX1" fmla="*/ 368249 w 736498"/>
                <a:gd name="connsiteY1" fmla="*/ 0 h 330298"/>
                <a:gd name="connsiteX2" fmla="*/ 736498 w 736498"/>
                <a:gd name="connsiteY2" fmla="*/ 165149 h 330298"/>
                <a:gd name="connsiteX3" fmla="*/ 368249 w 736498"/>
                <a:gd name="connsiteY3" fmla="*/ 330298 h 330298"/>
                <a:gd name="connsiteX4" fmla="*/ 0 w 736498"/>
                <a:gd name="connsiteY4" fmla="*/ 165149 h 330298"/>
                <a:gd name="connsiteX0" fmla="*/ 11 w 736509"/>
                <a:gd name="connsiteY0" fmla="*/ 165149 h 444598"/>
                <a:gd name="connsiteX1" fmla="*/ 368260 w 736509"/>
                <a:gd name="connsiteY1" fmla="*/ 0 h 444598"/>
                <a:gd name="connsiteX2" fmla="*/ 736509 w 736509"/>
                <a:gd name="connsiteY2" fmla="*/ 165149 h 444598"/>
                <a:gd name="connsiteX3" fmla="*/ 377785 w 736509"/>
                <a:gd name="connsiteY3" fmla="*/ 444598 h 444598"/>
                <a:gd name="connsiteX4" fmla="*/ 11 w 736509"/>
                <a:gd name="connsiteY4" fmla="*/ 165149 h 444598"/>
                <a:gd name="connsiteX0" fmla="*/ 11 w 736509"/>
                <a:gd name="connsiteY0" fmla="*/ 165149 h 444598"/>
                <a:gd name="connsiteX1" fmla="*/ 368260 w 736509"/>
                <a:gd name="connsiteY1" fmla="*/ 0 h 444598"/>
                <a:gd name="connsiteX2" fmla="*/ 736509 w 736509"/>
                <a:gd name="connsiteY2" fmla="*/ 165149 h 444598"/>
                <a:gd name="connsiteX3" fmla="*/ 377785 w 736509"/>
                <a:gd name="connsiteY3" fmla="*/ 444598 h 444598"/>
                <a:gd name="connsiteX4" fmla="*/ 11 w 736509"/>
                <a:gd name="connsiteY4" fmla="*/ 165149 h 44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509" h="444598">
                  <a:moveTo>
                    <a:pt x="11" y="165149"/>
                  </a:moveTo>
                  <a:cubicBezTo>
                    <a:pt x="-1577" y="91049"/>
                    <a:pt x="164882" y="0"/>
                    <a:pt x="368260" y="0"/>
                  </a:cubicBezTo>
                  <a:cubicBezTo>
                    <a:pt x="571638" y="0"/>
                    <a:pt x="736509" y="73940"/>
                    <a:pt x="736509" y="165149"/>
                  </a:cubicBezTo>
                  <a:cubicBezTo>
                    <a:pt x="736509" y="256358"/>
                    <a:pt x="693082" y="444598"/>
                    <a:pt x="377785" y="444598"/>
                  </a:cubicBezTo>
                  <a:cubicBezTo>
                    <a:pt x="62488" y="444598"/>
                    <a:pt x="1599" y="239249"/>
                    <a:pt x="11" y="16514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楕円 1088">
              <a:extLst>
                <a:ext uri="{FF2B5EF4-FFF2-40B4-BE49-F238E27FC236}">
                  <a16:creationId xmlns:a16="http://schemas.microsoft.com/office/drawing/2014/main" id="{0CE45104-F51F-44C1-D5BA-56579CDB6FC8}"/>
                </a:ext>
              </a:extLst>
            </p:cNvPr>
            <p:cNvSpPr/>
            <p:nvPr/>
          </p:nvSpPr>
          <p:spPr bwMode="auto">
            <a:xfrm>
              <a:off x="1221880" y="6021318"/>
              <a:ext cx="434886" cy="223896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フリーフォーム: 図形 1089">
              <a:extLst>
                <a:ext uri="{FF2B5EF4-FFF2-40B4-BE49-F238E27FC236}">
                  <a16:creationId xmlns:a16="http://schemas.microsoft.com/office/drawing/2014/main" id="{03F527AF-6810-7DFB-EF0D-D876CDF45D5F}"/>
                </a:ext>
              </a:extLst>
            </p:cNvPr>
            <p:cNvSpPr/>
            <p:nvPr/>
          </p:nvSpPr>
          <p:spPr bwMode="auto">
            <a:xfrm>
              <a:off x="1241343" y="6117164"/>
              <a:ext cx="395961" cy="133119"/>
            </a:xfrm>
            <a:custGeom>
              <a:avLst/>
              <a:gdLst>
                <a:gd name="connsiteX0" fmla="*/ 212178 w 424356"/>
                <a:gd name="connsiteY0" fmla="*/ 0 h 142665"/>
                <a:gd name="connsiteX1" fmla="*/ 376959 w 424356"/>
                <a:gd name="connsiteY1" fmla="*/ 35140 h 142665"/>
                <a:gd name="connsiteX2" fmla="*/ 424356 w 424356"/>
                <a:gd name="connsiteY2" fmla="*/ 71333 h 142665"/>
                <a:gd name="connsiteX3" fmla="*/ 376959 w 424356"/>
                <a:gd name="connsiteY3" fmla="*/ 107525 h 142665"/>
                <a:gd name="connsiteX4" fmla="*/ 212178 w 424356"/>
                <a:gd name="connsiteY4" fmla="*/ 142665 h 142665"/>
                <a:gd name="connsiteX5" fmla="*/ 47397 w 424356"/>
                <a:gd name="connsiteY5" fmla="*/ 107525 h 142665"/>
                <a:gd name="connsiteX6" fmla="*/ 0 w 424356"/>
                <a:gd name="connsiteY6" fmla="*/ 71333 h 142665"/>
                <a:gd name="connsiteX7" fmla="*/ 47397 w 424356"/>
                <a:gd name="connsiteY7" fmla="*/ 35140 h 142665"/>
                <a:gd name="connsiteX8" fmla="*/ 212178 w 424356"/>
                <a:gd name="connsiteY8" fmla="*/ 0 h 14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4356" h="142665">
                  <a:moveTo>
                    <a:pt x="212178" y="0"/>
                  </a:moveTo>
                  <a:cubicBezTo>
                    <a:pt x="276529" y="0"/>
                    <a:pt x="334788" y="13429"/>
                    <a:pt x="376959" y="35140"/>
                  </a:cubicBezTo>
                  <a:lnTo>
                    <a:pt x="424356" y="71333"/>
                  </a:lnTo>
                  <a:lnTo>
                    <a:pt x="376959" y="107525"/>
                  </a:lnTo>
                  <a:cubicBezTo>
                    <a:pt x="334788" y="129237"/>
                    <a:pt x="276529" y="142665"/>
                    <a:pt x="212178" y="142665"/>
                  </a:cubicBezTo>
                  <a:cubicBezTo>
                    <a:pt x="147827" y="142665"/>
                    <a:pt x="89568" y="129237"/>
                    <a:pt x="47397" y="107525"/>
                  </a:cubicBezTo>
                  <a:lnTo>
                    <a:pt x="0" y="71333"/>
                  </a:lnTo>
                  <a:lnTo>
                    <a:pt x="47397" y="35140"/>
                  </a:lnTo>
                  <a:cubicBezTo>
                    <a:pt x="89568" y="13429"/>
                    <a:pt x="147827" y="0"/>
                    <a:pt x="212178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月 1099">
              <a:extLst>
                <a:ext uri="{FF2B5EF4-FFF2-40B4-BE49-F238E27FC236}">
                  <a16:creationId xmlns:a16="http://schemas.microsoft.com/office/drawing/2014/main" id="{2687C69B-D9D3-3A7B-86B6-16B24103AA50}"/>
                </a:ext>
              </a:extLst>
            </p:cNvPr>
            <p:cNvSpPr/>
            <p:nvPr/>
          </p:nvSpPr>
          <p:spPr>
            <a:xfrm rot="5400000">
              <a:off x="1618361" y="4364424"/>
              <a:ext cx="121443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月 1100">
              <a:extLst>
                <a:ext uri="{FF2B5EF4-FFF2-40B4-BE49-F238E27FC236}">
                  <a16:creationId xmlns:a16="http://schemas.microsoft.com/office/drawing/2014/main" id="{1A46B830-3430-360A-CC0A-7CBC4D5EB7B8}"/>
                </a:ext>
              </a:extLst>
            </p:cNvPr>
            <p:cNvSpPr/>
            <p:nvPr/>
          </p:nvSpPr>
          <p:spPr>
            <a:xfrm rot="5400000">
              <a:off x="2213674" y="4364425"/>
              <a:ext cx="121442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EAC8833-CF33-8AC0-FA2D-D869CA8B904E}"/>
              </a:ext>
            </a:extLst>
          </p:cNvPr>
          <p:cNvGrpSpPr/>
          <p:nvPr/>
        </p:nvGrpSpPr>
        <p:grpSpPr>
          <a:xfrm>
            <a:off x="6962170" y="825987"/>
            <a:ext cx="1978395" cy="2770174"/>
            <a:chOff x="6962170" y="825987"/>
            <a:chExt cx="1978395" cy="2770174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53C9C604-B3AC-CC22-1468-1DCB0E5010F9}"/>
                </a:ext>
              </a:extLst>
            </p:cNvPr>
            <p:cNvGrpSpPr/>
            <p:nvPr/>
          </p:nvGrpSpPr>
          <p:grpSpPr>
            <a:xfrm>
              <a:off x="6962170" y="825987"/>
              <a:ext cx="1978395" cy="2770174"/>
              <a:chOff x="6962170" y="825987"/>
              <a:chExt cx="1978395" cy="2770174"/>
            </a:xfrm>
          </p:grpSpPr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DC629DCD-0C49-5809-09EC-AB446BE2CD6E}"/>
                  </a:ext>
                </a:extLst>
              </p:cNvPr>
              <p:cNvGrpSpPr/>
              <p:nvPr/>
            </p:nvGrpSpPr>
            <p:grpSpPr>
              <a:xfrm>
                <a:off x="6962170" y="825987"/>
                <a:ext cx="1978395" cy="2442307"/>
                <a:chOff x="1026190" y="825987"/>
                <a:chExt cx="1978395" cy="2442307"/>
              </a:xfrm>
            </p:grpSpPr>
            <p:sp>
              <p:nvSpPr>
                <p:cNvPr id="649" name="四角形: 上の 2 つの角を丸める 7">
                  <a:extLst>
                    <a:ext uri="{FF2B5EF4-FFF2-40B4-BE49-F238E27FC236}">
                      <a16:creationId xmlns:a16="http://schemas.microsoft.com/office/drawing/2014/main" id="{4618B9BE-0C27-E9AA-A2FF-69EA2B225467}"/>
                    </a:ext>
                  </a:extLst>
                </p:cNvPr>
                <p:cNvSpPr/>
                <p:nvPr/>
              </p:nvSpPr>
              <p:spPr bwMode="auto">
                <a:xfrm>
                  <a:off x="1516856" y="2415705"/>
                  <a:ext cx="894657" cy="659531"/>
                </a:xfrm>
                <a:custGeom>
                  <a:avLst/>
                  <a:gdLst>
                    <a:gd name="connsiteX0" fmla="*/ 329766 w 894656"/>
                    <a:gd name="connsiteY0" fmla="*/ 0 h 659531"/>
                    <a:gd name="connsiteX1" fmla="*/ 564891 w 894656"/>
                    <a:gd name="connsiteY1" fmla="*/ 0 h 659531"/>
                    <a:gd name="connsiteX2" fmla="*/ 894657 w 894656"/>
                    <a:gd name="connsiteY2" fmla="*/ 329766 h 659531"/>
                    <a:gd name="connsiteX3" fmla="*/ 894656 w 894656"/>
                    <a:gd name="connsiteY3" fmla="*/ 659531 h 659531"/>
                    <a:gd name="connsiteX4" fmla="*/ 894656 w 894656"/>
                    <a:gd name="connsiteY4" fmla="*/ 659531 h 659531"/>
                    <a:gd name="connsiteX5" fmla="*/ 0 w 894656"/>
                    <a:gd name="connsiteY5" fmla="*/ 659531 h 659531"/>
                    <a:gd name="connsiteX6" fmla="*/ 0 w 894656"/>
                    <a:gd name="connsiteY6" fmla="*/ 659531 h 659531"/>
                    <a:gd name="connsiteX7" fmla="*/ 0 w 894656"/>
                    <a:gd name="connsiteY7" fmla="*/ 329766 h 659531"/>
                    <a:gd name="connsiteX8" fmla="*/ 329766 w 894656"/>
                    <a:gd name="connsiteY8" fmla="*/ 0 h 659531"/>
                    <a:gd name="connsiteX0" fmla="*/ 329766 w 894657"/>
                    <a:gd name="connsiteY0" fmla="*/ 0 h 745256"/>
                    <a:gd name="connsiteX1" fmla="*/ 564891 w 894657"/>
                    <a:gd name="connsiteY1" fmla="*/ 0 h 745256"/>
                    <a:gd name="connsiteX2" fmla="*/ 894657 w 894657"/>
                    <a:gd name="connsiteY2" fmla="*/ 329766 h 745256"/>
                    <a:gd name="connsiteX3" fmla="*/ 894656 w 894657"/>
                    <a:gd name="connsiteY3" fmla="*/ 659531 h 745256"/>
                    <a:gd name="connsiteX4" fmla="*/ 894656 w 894657"/>
                    <a:gd name="connsiteY4" fmla="*/ 659531 h 745256"/>
                    <a:gd name="connsiteX5" fmla="*/ 509588 w 894657"/>
                    <a:gd name="connsiteY5" fmla="*/ 745256 h 745256"/>
                    <a:gd name="connsiteX6" fmla="*/ 0 w 894657"/>
                    <a:gd name="connsiteY6" fmla="*/ 659531 h 745256"/>
                    <a:gd name="connsiteX7" fmla="*/ 0 w 894657"/>
                    <a:gd name="connsiteY7" fmla="*/ 659531 h 745256"/>
                    <a:gd name="connsiteX8" fmla="*/ 0 w 894657"/>
                    <a:gd name="connsiteY8" fmla="*/ 329766 h 745256"/>
                    <a:gd name="connsiteX9" fmla="*/ 329766 w 894657"/>
                    <a:gd name="connsiteY9" fmla="*/ 0 h 745256"/>
                    <a:gd name="connsiteX0" fmla="*/ 509588 w 894657"/>
                    <a:gd name="connsiteY0" fmla="*/ 745256 h 836696"/>
                    <a:gd name="connsiteX1" fmla="*/ 0 w 894657"/>
                    <a:gd name="connsiteY1" fmla="*/ 659531 h 836696"/>
                    <a:gd name="connsiteX2" fmla="*/ 0 w 894657"/>
                    <a:gd name="connsiteY2" fmla="*/ 659531 h 836696"/>
                    <a:gd name="connsiteX3" fmla="*/ 0 w 894657"/>
                    <a:gd name="connsiteY3" fmla="*/ 329766 h 836696"/>
                    <a:gd name="connsiteX4" fmla="*/ 329766 w 894657"/>
                    <a:gd name="connsiteY4" fmla="*/ 0 h 836696"/>
                    <a:gd name="connsiteX5" fmla="*/ 564891 w 894657"/>
                    <a:gd name="connsiteY5" fmla="*/ 0 h 836696"/>
                    <a:gd name="connsiteX6" fmla="*/ 894657 w 894657"/>
                    <a:gd name="connsiteY6" fmla="*/ 329766 h 836696"/>
                    <a:gd name="connsiteX7" fmla="*/ 894656 w 894657"/>
                    <a:gd name="connsiteY7" fmla="*/ 659531 h 836696"/>
                    <a:gd name="connsiteX8" fmla="*/ 894656 w 894657"/>
                    <a:gd name="connsiteY8" fmla="*/ 659531 h 836696"/>
                    <a:gd name="connsiteX9" fmla="*/ 601028 w 894657"/>
                    <a:gd name="connsiteY9" fmla="*/ 836696 h 836696"/>
                    <a:gd name="connsiteX0" fmla="*/ 0 w 894657"/>
                    <a:gd name="connsiteY0" fmla="*/ 659531 h 836696"/>
                    <a:gd name="connsiteX1" fmla="*/ 0 w 894657"/>
                    <a:gd name="connsiteY1" fmla="*/ 659531 h 836696"/>
                    <a:gd name="connsiteX2" fmla="*/ 0 w 894657"/>
                    <a:gd name="connsiteY2" fmla="*/ 329766 h 836696"/>
                    <a:gd name="connsiteX3" fmla="*/ 329766 w 894657"/>
                    <a:gd name="connsiteY3" fmla="*/ 0 h 836696"/>
                    <a:gd name="connsiteX4" fmla="*/ 564891 w 894657"/>
                    <a:gd name="connsiteY4" fmla="*/ 0 h 836696"/>
                    <a:gd name="connsiteX5" fmla="*/ 894657 w 894657"/>
                    <a:gd name="connsiteY5" fmla="*/ 329766 h 836696"/>
                    <a:gd name="connsiteX6" fmla="*/ 894656 w 894657"/>
                    <a:gd name="connsiteY6" fmla="*/ 659531 h 836696"/>
                    <a:gd name="connsiteX7" fmla="*/ 894656 w 894657"/>
                    <a:gd name="connsiteY7" fmla="*/ 659531 h 836696"/>
                    <a:gd name="connsiteX8" fmla="*/ 601028 w 894657"/>
                    <a:gd name="connsiteY8" fmla="*/ 836696 h 836696"/>
                    <a:gd name="connsiteX0" fmla="*/ 0 w 894657"/>
                    <a:gd name="connsiteY0" fmla="*/ 659531 h 659531"/>
                    <a:gd name="connsiteX1" fmla="*/ 0 w 894657"/>
                    <a:gd name="connsiteY1" fmla="*/ 659531 h 659531"/>
                    <a:gd name="connsiteX2" fmla="*/ 0 w 894657"/>
                    <a:gd name="connsiteY2" fmla="*/ 329766 h 659531"/>
                    <a:gd name="connsiteX3" fmla="*/ 329766 w 894657"/>
                    <a:gd name="connsiteY3" fmla="*/ 0 h 659531"/>
                    <a:gd name="connsiteX4" fmla="*/ 564891 w 894657"/>
                    <a:gd name="connsiteY4" fmla="*/ 0 h 659531"/>
                    <a:gd name="connsiteX5" fmla="*/ 894657 w 894657"/>
                    <a:gd name="connsiteY5" fmla="*/ 329766 h 659531"/>
                    <a:gd name="connsiteX6" fmla="*/ 894656 w 894657"/>
                    <a:gd name="connsiteY6" fmla="*/ 659531 h 659531"/>
                    <a:gd name="connsiteX7" fmla="*/ 894656 w 894657"/>
                    <a:gd name="connsiteY7" fmla="*/ 659531 h 659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94657" h="659531">
                      <a:moveTo>
                        <a:pt x="0" y="659531"/>
                      </a:moveTo>
                      <a:lnTo>
                        <a:pt x="0" y="659531"/>
                      </a:lnTo>
                      <a:lnTo>
                        <a:pt x="0" y="329766"/>
                      </a:lnTo>
                      <a:cubicBezTo>
                        <a:pt x="0" y="147641"/>
                        <a:pt x="147641" y="0"/>
                        <a:pt x="329766" y="0"/>
                      </a:cubicBezTo>
                      <a:lnTo>
                        <a:pt x="564891" y="0"/>
                      </a:lnTo>
                      <a:cubicBezTo>
                        <a:pt x="747016" y="0"/>
                        <a:pt x="894657" y="147641"/>
                        <a:pt x="894657" y="329766"/>
                      </a:cubicBezTo>
                      <a:cubicBezTo>
                        <a:pt x="894657" y="439688"/>
                        <a:pt x="894656" y="549609"/>
                        <a:pt x="894656" y="659531"/>
                      </a:cubicBezTo>
                      <a:lnTo>
                        <a:pt x="894656" y="659531"/>
                      </a:lnTo>
                    </a:path>
                  </a:pathLst>
                </a:custGeom>
                <a:solidFill>
                  <a:srgbClr val="FF7C8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四角形: 上の 2 つの角を丸める 598">
                  <a:extLst>
                    <a:ext uri="{FF2B5EF4-FFF2-40B4-BE49-F238E27FC236}">
                      <a16:creationId xmlns:a16="http://schemas.microsoft.com/office/drawing/2014/main" id="{BED2BC26-A996-DF13-A5E1-76FC9C3728E1}"/>
                    </a:ext>
                  </a:extLst>
                </p:cNvPr>
                <p:cNvSpPr/>
                <p:nvPr/>
              </p:nvSpPr>
              <p:spPr bwMode="auto">
                <a:xfrm>
                  <a:off x="1412780" y="2291880"/>
                  <a:ext cx="1102809" cy="659531"/>
                </a:xfrm>
                <a:custGeom>
                  <a:avLst/>
                  <a:gdLst>
                    <a:gd name="connsiteX0" fmla="*/ 329766 w 1102808"/>
                    <a:gd name="connsiteY0" fmla="*/ 0 h 659531"/>
                    <a:gd name="connsiteX1" fmla="*/ 773043 w 1102808"/>
                    <a:gd name="connsiteY1" fmla="*/ 0 h 659531"/>
                    <a:gd name="connsiteX2" fmla="*/ 1102809 w 1102808"/>
                    <a:gd name="connsiteY2" fmla="*/ 329766 h 659531"/>
                    <a:gd name="connsiteX3" fmla="*/ 1102808 w 1102808"/>
                    <a:gd name="connsiteY3" fmla="*/ 659531 h 659531"/>
                    <a:gd name="connsiteX4" fmla="*/ 1102808 w 1102808"/>
                    <a:gd name="connsiteY4" fmla="*/ 659531 h 659531"/>
                    <a:gd name="connsiteX5" fmla="*/ 0 w 1102808"/>
                    <a:gd name="connsiteY5" fmla="*/ 659531 h 659531"/>
                    <a:gd name="connsiteX6" fmla="*/ 0 w 1102808"/>
                    <a:gd name="connsiteY6" fmla="*/ 659531 h 659531"/>
                    <a:gd name="connsiteX7" fmla="*/ 0 w 1102808"/>
                    <a:gd name="connsiteY7" fmla="*/ 329766 h 659531"/>
                    <a:gd name="connsiteX8" fmla="*/ 329766 w 1102808"/>
                    <a:gd name="connsiteY8" fmla="*/ 0 h 659531"/>
                    <a:gd name="connsiteX0" fmla="*/ 329766 w 1102809"/>
                    <a:gd name="connsiteY0" fmla="*/ 0 h 688121"/>
                    <a:gd name="connsiteX1" fmla="*/ 773043 w 1102809"/>
                    <a:gd name="connsiteY1" fmla="*/ 0 h 688121"/>
                    <a:gd name="connsiteX2" fmla="*/ 1102809 w 1102809"/>
                    <a:gd name="connsiteY2" fmla="*/ 329766 h 688121"/>
                    <a:gd name="connsiteX3" fmla="*/ 1102808 w 1102809"/>
                    <a:gd name="connsiteY3" fmla="*/ 659531 h 688121"/>
                    <a:gd name="connsiteX4" fmla="*/ 1102808 w 1102809"/>
                    <a:gd name="connsiteY4" fmla="*/ 659531 h 688121"/>
                    <a:gd name="connsiteX5" fmla="*/ 556514 w 1102809"/>
                    <a:gd name="connsiteY5" fmla="*/ 688106 h 688121"/>
                    <a:gd name="connsiteX6" fmla="*/ 0 w 1102809"/>
                    <a:gd name="connsiteY6" fmla="*/ 659531 h 688121"/>
                    <a:gd name="connsiteX7" fmla="*/ 0 w 1102809"/>
                    <a:gd name="connsiteY7" fmla="*/ 659531 h 688121"/>
                    <a:gd name="connsiteX8" fmla="*/ 0 w 1102809"/>
                    <a:gd name="connsiteY8" fmla="*/ 329766 h 688121"/>
                    <a:gd name="connsiteX9" fmla="*/ 329766 w 1102809"/>
                    <a:gd name="connsiteY9" fmla="*/ 0 h 688121"/>
                    <a:gd name="connsiteX0" fmla="*/ 556514 w 1102809"/>
                    <a:gd name="connsiteY0" fmla="*/ 688106 h 779546"/>
                    <a:gd name="connsiteX1" fmla="*/ 0 w 1102809"/>
                    <a:gd name="connsiteY1" fmla="*/ 659531 h 779546"/>
                    <a:gd name="connsiteX2" fmla="*/ 0 w 1102809"/>
                    <a:gd name="connsiteY2" fmla="*/ 659531 h 779546"/>
                    <a:gd name="connsiteX3" fmla="*/ 0 w 1102809"/>
                    <a:gd name="connsiteY3" fmla="*/ 329766 h 779546"/>
                    <a:gd name="connsiteX4" fmla="*/ 329766 w 1102809"/>
                    <a:gd name="connsiteY4" fmla="*/ 0 h 779546"/>
                    <a:gd name="connsiteX5" fmla="*/ 773043 w 1102809"/>
                    <a:gd name="connsiteY5" fmla="*/ 0 h 779546"/>
                    <a:gd name="connsiteX6" fmla="*/ 1102809 w 1102809"/>
                    <a:gd name="connsiteY6" fmla="*/ 329766 h 779546"/>
                    <a:gd name="connsiteX7" fmla="*/ 1102808 w 1102809"/>
                    <a:gd name="connsiteY7" fmla="*/ 659531 h 779546"/>
                    <a:gd name="connsiteX8" fmla="*/ 1102808 w 1102809"/>
                    <a:gd name="connsiteY8" fmla="*/ 659531 h 779546"/>
                    <a:gd name="connsiteX9" fmla="*/ 647954 w 1102809"/>
                    <a:gd name="connsiteY9" fmla="*/ 779546 h 779546"/>
                    <a:gd name="connsiteX0" fmla="*/ 0 w 1102809"/>
                    <a:gd name="connsiteY0" fmla="*/ 659531 h 779546"/>
                    <a:gd name="connsiteX1" fmla="*/ 0 w 1102809"/>
                    <a:gd name="connsiteY1" fmla="*/ 659531 h 779546"/>
                    <a:gd name="connsiteX2" fmla="*/ 0 w 1102809"/>
                    <a:gd name="connsiteY2" fmla="*/ 329766 h 779546"/>
                    <a:gd name="connsiteX3" fmla="*/ 329766 w 1102809"/>
                    <a:gd name="connsiteY3" fmla="*/ 0 h 779546"/>
                    <a:gd name="connsiteX4" fmla="*/ 773043 w 1102809"/>
                    <a:gd name="connsiteY4" fmla="*/ 0 h 779546"/>
                    <a:gd name="connsiteX5" fmla="*/ 1102809 w 1102809"/>
                    <a:gd name="connsiteY5" fmla="*/ 329766 h 779546"/>
                    <a:gd name="connsiteX6" fmla="*/ 1102808 w 1102809"/>
                    <a:gd name="connsiteY6" fmla="*/ 659531 h 779546"/>
                    <a:gd name="connsiteX7" fmla="*/ 1102808 w 1102809"/>
                    <a:gd name="connsiteY7" fmla="*/ 659531 h 779546"/>
                    <a:gd name="connsiteX8" fmla="*/ 647954 w 1102809"/>
                    <a:gd name="connsiteY8" fmla="*/ 779546 h 779546"/>
                    <a:gd name="connsiteX0" fmla="*/ 0 w 1102809"/>
                    <a:gd name="connsiteY0" fmla="*/ 659531 h 659531"/>
                    <a:gd name="connsiteX1" fmla="*/ 0 w 1102809"/>
                    <a:gd name="connsiteY1" fmla="*/ 659531 h 659531"/>
                    <a:gd name="connsiteX2" fmla="*/ 0 w 1102809"/>
                    <a:gd name="connsiteY2" fmla="*/ 329766 h 659531"/>
                    <a:gd name="connsiteX3" fmla="*/ 329766 w 1102809"/>
                    <a:gd name="connsiteY3" fmla="*/ 0 h 659531"/>
                    <a:gd name="connsiteX4" fmla="*/ 773043 w 1102809"/>
                    <a:gd name="connsiteY4" fmla="*/ 0 h 659531"/>
                    <a:gd name="connsiteX5" fmla="*/ 1102809 w 1102809"/>
                    <a:gd name="connsiteY5" fmla="*/ 329766 h 659531"/>
                    <a:gd name="connsiteX6" fmla="*/ 1102808 w 1102809"/>
                    <a:gd name="connsiteY6" fmla="*/ 659531 h 659531"/>
                    <a:gd name="connsiteX7" fmla="*/ 1102808 w 1102809"/>
                    <a:gd name="connsiteY7" fmla="*/ 659531 h 659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02809" h="659531">
                      <a:moveTo>
                        <a:pt x="0" y="659531"/>
                      </a:moveTo>
                      <a:lnTo>
                        <a:pt x="0" y="659531"/>
                      </a:lnTo>
                      <a:lnTo>
                        <a:pt x="0" y="329766"/>
                      </a:lnTo>
                      <a:cubicBezTo>
                        <a:pt x="0" y="147641"/>
                        <a:pt x="147641" y="0"/>
                        <a:pt x="329766" y="0"/>
                      </a:cubicBezTo>
                      <a:lnTo>
                        <a:pt x="773043" y="0"/>
                      </a:lnTo>
                      <a:cubicBezTo>
                        <a:pt x="955168" y="0"/>
                        <a:pt x="1102809" y="147641"/>
                        <a:pt x="1102809" y="329766"/>
                      </a:cubicBezTo>
                      <a:cubicBezTo>
                        <a:pt x="1102809" y="439688"/>
                        <a:pt x="1102808" y="549609"/>
                        <a:pt x="1102808" y="659531"/>
                      </a:cubicBezTo>
                      <a:lnTo>
                        <a:pt x="1102808" y="659531"/>
                      </a:lnTo>
                    </a:path>
                  </a:pathLst>
                </a:custGeom>
                <a:solidFill>
                  <a:srgbClr val="FF7C8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651" name="直線コネクタ 650">
                  <a:extLst>
                    <a:ext uri="{FF2B5EF4-FFF2-40B4-BE49-F238E27FC236}">
                      <a16:creationId xmlns:a16="http://schemas.microsoft.com/office/drawing/2014/main" id="{306AC6A9-EFBC-C149-2922-2075769B8FB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410047" y="2577146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19050" cap="rnd">
                  <a:noFill/>
                  <a:round/>
                  <a:headEnd/>
                  <a:tailEnd/>
                </a:ln>
                <a:effectLst/>
              </p:spPr>
            </p:cxnSp>
            <p:cxnSp>
              <p:nvCxnSpPr>
                <p:cNvPr id="652" name="直線コネクタ 651">
                  <a:extLst>
                    <a:ext uri="{FF2B5EF4-FFF2-40B4-BE49-F238E27FC236}">
                      <a16:creationId xmlns:a16="http://schemas.microsoft.com/office/drawing/2014/main" id="{7B2E38E6-B564-C249-72CF-1A1C11AA315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1519459" y="2577146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19050" cap="rnd">
                  <a:noFill/>
                  <a:round/>
                  <a:headEnd/>
                  <a:tailEnd/>
                </a:ln>
                <a:effectLst/>
              </p:spPr>
            </p:cxnSp>
            <p:grpSp>
              <p:nvGrpSpPr>
                <p:cNvPr id="653" name="グループ化 652">
                  <a:extLst>
                    <a:ext uri="{FF2B5EF4-FFF2-40B4-BE49-F238E27FC236}">
                      <a16:creationId xmlns:a16="http://schemas.microsoft.com/office/drawing/2014/main" id="{AA20791D-A569-E480-9D84-7EEF4472F8F6}"/>
                    </a:ext>
                  </a:extLst>
                </p:cNvPr>
                <p:cNvGrpSpPr/>
                <p:nvPr/>
              </p:nvGrpSpPr>
              <p:grpSpPr>
                <a:xfrm>
                  <a:off x="1306734" y="825987"/>
                  <a:ext cx="1331771" cy="1575174"/>
                  <a:chOff x="1306734" y="908289"/>
                  <a:chExt cx="1331771" cy="1575174"/>
                </a:xfrm>
              </p:grpSpPr>
              <p:sp>
                <p:nvSpPr>
                  <p:cNvPr id="660" name="楕円 659">
                    <a:extLst>
                      <a:ext uri="{FF2B5EF4-FFF2-40B4-BE49-F238E27FC236}">
                        <a16:creationId xmlns:a16="http://schemas.microsoft.com/office/drawing/2014/main" id="{AF588658-4E18-264A-A4EB-E1344E04DE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18673" y="908289"/>
                    <a:ext cx="1304973" cy="1391036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61" name="グループ化 660">
                    <a:extLst>
                      <a:ext uri="{FF2B5EF4-FFF2-40B4-BE49-F238E27FC236}">
                        <a16:creationId xmlns:a16="http://schemas.microsoft.com/office/drawing/2014/main" id="{1F522645-C755-3362-0DB5-33F024CCE5B0}"/>
                      </a:ext>
                    </a:extLst>
                  </p:cNvPr>
                  <p:cNvGrpSpPr/>
                  <p:nvPr/>
                </p:nvGrpSpPr>
                <p:grpSpPr>
                  <a:xfrm>
                    <a:off x="1306734" y="1058404"/>
                    <a:ext cx="1331771" cy="1425059"/>
                    <a:chOff x="4443712" y="847868"/>
                    <a:chExt cx="986061" cy="1055133"/>
                  </a:xfrm>
                </p:grpSpPr>
                <p:grpSp>
                  <p:nvGrpSpPr>
                    <p:cNvPr id="666" name="グループ化 665">
                      <a:extLst>
                        <a:ext uri="{FF2B5EF4-FFF2-40B4-BE49-F238E27FC236}">
                          <a16:creationId xmlns:a16="http://schemas.microsoft.com/office/drawing/2014/main" id="{B7A6E31D-A9BD-6FCB-4FCB-BD12E92428ED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5221288" y="1211107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673" name="楕円 672">
                        <a:extLst>
                          <a:ext uri="{FF2B5EF4-FFF2-40B4-BE49-F238E27FC236}">
                            <a16:creationId xmlns:a16="http://schemas.microsoft.com/office/drawing/2014/main" id="{A0DB90B2-0097-0441-3299-5249707833A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4" name="楕円 673">
                        <a:extLst>
                          <a:ext uri="{FF2B5EF4-FFF2-40B4-BE49-F238E27FC236}">
                            <a16:creationId xmlns:a16="http://schemas.microsoft.com/office/drawing/2014/main" id="{913DFD13-76A7-0090-0EC6-BE9E8FE71E9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67" name="グループ化 666">
                      <a:extLst>
                        <a:ext uri="{FF2B5EF4-FFF2-40B4-BE49-F238E27FC236}">
                          <a16:creationId xmlns:a16="http://schemas.microsoft.com/office/drawing/2014/main" id="{C24986BB-31F0-6A98-1379-9D5F5B77048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4443712" y="1211106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671" name="楕円 670">
                        <a:extLst>
                          <a:ext uri="{FF2B5EF4-FFF2-40B4-BE49-F238E27FC236}">
                            <a16:creationId xmlns:a16="http://schemas.microsoft.com/office/drawing/2014/main" id="{BC9184D9-80A7-5E04-1F4C-ED385577485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2" name="楕円 671">
                        <a:extLst>
                          <a:ext uri="{FF2B5EF4-FFF2-40B4-BE49-F238E27FC236}">
                            <a16:creationId xmlns:a16="http://schemas.microsoft.com/office/drawing/2014/main" id="{34E3F282-F04A-7308-6DEC-E81204AD43C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68" name="台形 667">
                      <a:extLst>
                        <a:ext uri="{FF2B5EF4-FFF2-40B4-BE49-F238E27FC236}">
                          <a16:creationId xmlns:a16="http://schemas.microsoft.com/office/drawing/2014/main" id="{911659E0-6E17-CB1A-4B75-8B3D36F403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30603" y="1716779"/>
                      <a:ext cx="199788" cy="186222"/>
                    </a:xfrm>
                    <a:prstGeom prst="trapezoid">
                      <a:avLst>
                        <a:gd name="adj" fmla="val 17426"/>
                      </a:avLst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9" name="楕円 668">
                      <a:extLst>
                        <a:ext uri="{FF2B5EF4-FFF2-40B4-BE49-F238E27FC236}">
                          <a16:creationId xmlns:a16="http://schemas.microsoft.com/office/drawing/2014/main" id="{79320A39-3E8E-90DD-9BA6-59CCEA9E5B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5452" y="847868"/>
                      <a:ext cx="810090" cy="91885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0" name="楕円 669">
                      <a:extLst>
                        <a:ext uri="{FF2B5EF4-FFF2-40B4-BE49-F238E27FC236}">
                          <a16:creationId xmlns:a16="http://schemas.microsoft.com/office/drawing/2014/main" id="{C69CF250-95EE-E4A2-D2D3-E6BEA1AFAE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95997" y="1462077"/>
                      <a:ext cx="81490" cy="45719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62" name="フリーフォーム: 図形 661">
                    <a:extLst>
                      <a:ext uri="{FF2B5EF4-FFF2-40B4-BE49-F238E27FC236}">
                        <a16:creationId xmlns:a16="http://schemas.microsoft.com/office/drawing/2014/main" id="{7A66C4A2-243E-50A7-30A0-99548F16ED0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425018" y="1043245"/>
                    <a:ext cx="1085054" cy="457707"/>
                  </a:xfrm>
                  <a:custGeom>
                    <a:avLst/>
                    <a:gdLst>
                      <a:gd name="connsiteX0" fmla="*/ 434951 w 1018003"/>
                      <a:gd name="connsiteY0" fmla="*/ 352 h 437067"/>
                      <a:gd name="connsiteX1" fmla="*/ 210671 w 1018003"/>
                      <a:gd name="connsiteY1" fmla="*/ 73010 h 437067"/>
                      <a:gd name="connsiteX2" fmla="*/ 12311 w 1018003"/>
                      <a:gd name="connsiteY2" fmla="*/ 381564 h 437067"/>
                      <a:gd name="connsiteX3" fmla="*/ 378707 w 1018003"/>
                      <a:gd name="connsiteY3" fmla="*/ 364056 h 437067"/>
                      <a:gd name="connsiteX4" fmla="*/ 482018 w 1018003"/>
                      <a:gd name="connsiteY4" fmla="*/ 289161 h 437067"/>
                      <a:gd name="connsiteX5" fmla="*/ 509001 w 1018003"/>
                      <a:gd name="connsiteY5" fmla="*/ 257945 h 437067"/>
                      <a:gd name="connsiteX6" fmla="*/ 535985 w 1018003"/>
                      <a:gd name="connsiteY6" fmla="*/ 289162 h 437067"/>
                      <a:gd name="connsiteX7" fmla="*/ 639297 w 1018003"/>
                      <a:gd name="connsiteY7" fmla="*/ 364057 h 437067"/>
                      <a:gd name="connsiteX8" fmla="*/ 1005692 w 1018003"/>
                      <a:gd name="connsiteY8" fmla="*/ 381565 h 437067"/>
                      <a:gd name="connsiteX9" fmla="*/ 807332 w 1018003"/>
                      <a:gd name="connsiteY9" fmla="*/ 73011 h 437067"/>
                      <a:gd name="connsiteX10" fmla="*/ 583052 w 1018003"/>
                      <a:gd name="connsiteY10" fmla="*/ 353 h 437067"/>
                      <a:gd name="connsiteX11" fmla="*/ 536137 w 1018003"/>
                      <a:gd name="connsiteY11" fmla="*/ 1983 h 437067"/>
                      <a:gd name="connsiteX12" fmla="*/ 509004 w 1018003"/>
                      <a:gd name="connsiteY12" fmla="*/ 8504 h 437067"/>
                      <a:gd name="connsiteX13" fmla="*/ 481867 w 1018003"/>
                      <a:gd name="connsiteY13" fmla="*/ 1982 h 437067"/>
                      <a:gd name="connsiteX14" fmla="*/ 434951 w 1018003"/>
                      <a:gd name="connsiteY14" fmla="*/ 352 h 437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8003" h="437067">
                        <a:moveTo>
                          <a:pt x="434951" y="352"/>
                        </a:moveTo>
                        <a:cubicBezTo>
                          <a:pt x="368647" y="3521"/>
                          <a:pt x="288648" y="27991"/>
                          <a:pt x="210671" y="73010"/>
                        </a:cubicBezTo>
                        <a:cubicBezTo>
                          <a:pt x="54718" y="163050"/>
                          <a:pt x="-34091" y="301194"/>
                          <a:pt x="12311" y="381564"/>
                        </a:cubicBezTo>
                        <a:cubicBezTo>
                          <a:pt x="58712" y="461934"/>
                          <a:pt x="222753" y="454095"/>
                          <a:pt x="378707" y="364056"/>
                        </a:cubicBezTo>
                        <a:cubicBezTo>
                          <a:pt x="417695" y="341546"/>
                          <a:pt x="452487" y="316029"/>
                          <a:pt x="482018" y="289161"/>
                        </a:cubicBezTo>
                        <a:lnTo>
                          <a:pt x="509001" y="257945"/>
                        </a:lnTo>
                        <a:lnTo>
                          <a:pt x="535985" y="289162"/>
                        </a:lnTo>
                        <a:cubicBezTo>
                          <a:pt x="565517" y="316030"/>
                          <a:pt x="600308" y="341547"/>
                          <a:pt x="639297" y="364057"/>
                        </a:cubicBezTo>
                        <a:cubicBezTo>
                          <a:pt x="795250" y="454096"/>
                          <a:pt x="959291" y="461935"/>
                          <a:pt x="1005692" y="381565"/>
                        </a:cubicBezTo>
                        <a:cubicBezTo>
                          <a:pt x="1052094" y="301195"/>
                          <a:pt x="963285" y="163051"/>
                          <a:pt x="807332" y="73011"/>
                        </a:cubicBezTo>
                        <a:cubicBezTo>
                          <a:pt x="729355" y="27992"/>
                          <a:pt x="649357" y="3522"/>
                          <a:pt x="583052" y="353"/>
                        </a:cubicBezTo>
                        <a:cubicBezTo>
                          <a:pt x="566476" y="-439"/>
                          <a:pt x="550756" y="101"/>
                          <a:pt x="536137" y="1983"/>
                        </a:cubicBezTo>
                        <a:lnTo>
                          <a:pt x="509004" y="8504"/>
                        </a:lnTo>
                        <a:lnTo>
                          <a:pt x="481867" y="1982"/>
                        </a:lnTo>
                        <a:cubicBezTo>
                          <a:pt x="467248" y="100"/>
                          <a:pt x="451527" y="-440"/>
                          <a:pt x="434951" y="35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3" name="二等辺三角形 16">
                    <a:extLst>
                      <a:ext uri="{FF2B5EF4-FFF2-40B4-BE49-F238E27FC236}">
                        <a16:creationId xmlns:a16="http://schemas.microsoft.com/office/drawing/2014/main" id="{D55E321B-7CA0-16A0-63F1-532E525FD2B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857234" y="2085786"/>
                    <a:ext cx="213900" cy="81790"/>
                  </a:xfrm>
                  <a:custGeom>
                    <a:avLst/>
                    <a:gdLst>
                      <a:gd name="connsiteX0" fmla="*/ 0 w 313117"/>
                      <a:gd name="connsiteY0" fmla="*/ 210522 h 210522"/>
                      <a:gd name="connsiteX1" fmla="*/ 156559 w 313117"/>
                      <a:gd name="connsiteY1" fmla="*/ 0 h 210522"/>
                      <a:gd name="connsiteX2" fmla="*/ 313117 w 313117"/>
                      <a:gd name="connsiteY2" fmla="*/ 210522 h 210522"/>
                      <a:gd name="connsiteX3" fmla="*/ 0 w 313117"/>
                      <a:gd name="connsiteY3" fmla="*/ 210522 h 210522"/>
                      <a:gd name="connsiteX0" fmla="*/ 2016 w 315133"/>
                      <a:gd name="connsiteY0" fmla="*/ 210522 h 216310"/>
                      <a:gd name="connsiteX1" fmla="*/ 158575 w 315133"/>
                      <a:gd name="connsiteY1" fmla="*/ 0 h 216310"/>
                      <a:gd name="connsiteX2" fmla="*/ 315133 w 315133"/>
                      <a:gd name="connsiteY2" fmla="*/ 210522 h 216310"/>
                      <a:gd name="connsiteX3" fmla="*/ 2016 w 315133"/>
                      <a:gd name="connsiteY3" fmla="*/ 210522 h 216310"/>
                      <a:gd name="connsiteX0" fmla="*/ 2016 w 316347"/>
                      <a:gd name="connsiteY0" fmla="*/ 210522 h 223109"/>
                      <a:gd name="connsiteX1" fmla="*/ 158575 w 316347"/>
                      <a:gd name="connsiteY1" fmla="*/ 0 h 223109"/>
                      <a:gd name="connsiteX2" fmla="*/ 315133 w 316347"/>
                      <a:gd name="connsiteY2" fmla="*/ 210522 h 223109"/>
                      <a:gd name="connsiteX3" fmla="*/ 2016 w 316347"/>
                      <a:gd name="connsiteY3" fmla="*/ 210522 h 223109"/>
                      <a:gd name="connsiteX0" fmla="*/ 2160 w 316585"/>
                      <a:gd name="connsiteY0" fmla="*/ 210526 h 223113"/>
                      <a:gd name="connsiteX1" fmla="*/ 158719 w 316585"/>
                      <a:gd name="connsiteY1" fmla="*/ 4 h 223113"/>
                      <a:gd name="connsiteX2" fmla="*/ 315277 w 316585"/>
                      <a:gd name="connsiteY2" fmla="*/ 210526 h 223113"/>
                      <a:gd name="connsiteX3" fmla="*/ 2160 w 316585"/>
                      <a:gd name="connsiteY3" fmla="*/ 210526 h 223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6585" h="223113">
                        <a:moveTo>
                          <a:pt x="2160" y="210526"/>
                        </a:moveTo>
                        <a:cubicBezTo>
                          <a:pt x="-17092" y="197502"/>
                          <a:pt x="97008" y="-1114"/>
                          <a:pt x="158719" y="4"/>
                        </a:cubicBezTo>
                        <a:cubicBezTo>
                          <a:pt x="220430" y="1122"/>
                          <a:pt x="329766" y="190358"/>
                          <a:pt x="315277" y="210526"/>
                        </a:cubicBezTo>
                        <a:cubicBezTo>
                          <a:pt x="300788" y="230694"/>
                          <a:pt x="21412" y="223550"/>
                          <a:pt x="2160" y="21052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4" name="四角形: 角を丸くする 663">
                    <a:extLst>
                      <a:ext uri="{FF2B5EF4-FFF2-40B4-BE49-F238E27FC236}">
                        <a16:creationId xmlns:a16="http://schemas.microsoft.com/office/drawing/2014/main" id="{583D3F08-EE3F-5AEC-4EE2-33EA15F58E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18008" y="1655495"/>
                    <a:ext cx="114381" cy="217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5" name="四角形: 角を丸くする 664">
                    <a:extLst>
                      <a:ext uri="{FF2B5EF4-FFF2-40B4-BE49-F238E27FC236}">
                        <a16:creationId xmlns:a16="http://schemas.microsoft.com/office/drawing/2014/main" id="{C3A9DA23-92EB-AF44-0610-F3995E2BFA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90630" y="1655495"/>
                    <a:ext cx="114381" cy="2178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4" name="四角形: 上の 2 つの角を丸める 142">
                  <a:extLst>
                    <a:ext uri="{FF2B5EF4-FFF2-40B4-BE49-F238E27FC236}">
                      <a16:creationId xmlns:a16="http://schemas.microsoft.com/office/drawing/2014/main" id="{6C3137D5-6FE9-A715-E7DF-EAFCC36602CE}"/>
                    </a:ext>
                  </a:extLst>
                </p:cNvPr>
                <p:cNvSpPr/>
                <p:nvPr/>
              </p:nvSpPr>
              <p:spPr bwMode="auto">
                <a:xfrm rot="2051111">
                  <a:off x="1218736" y="2463233"/>
                  <a:ext cx="331002" cy="742128"/>
                </a:xfrm>
                <a:custGeom>
                  <a:avLst/>
                  <a:gdLst>
                    <a:gd name="connsiteX0" fmla="*/ 152417 w 304834"/>
                    <a:gd name="connsiteY0" fmla="*/ 0 h 787240"/>
                    <a:gd name="connsiteX1" fmla="*/ 152417 w 304834"/>
                    <a:gd name="connsiteY1" fmla="*/ 0 h 787240"/>
                    <a:gd name="connsiteX2" fmla="*/ 304834 w 304834"/>
                    <a:gd name="connsiteY2" fmla="*/ 152417 h 787240"/>
                    <a:gd name="connsiteX3" fmla="*/ 304834 w 304834"/>
                    <a:gd name="connsiteY3" fmla="*/ 634823 h 787240"/>
                    <a:gd name="connsiteX4" fmla="*/ 152417 w 304834"/>
                    <a:gd name="connsiteY4" fmla="*/ 787240 h 787240"/>
                    <a:gd name="connsiteX5" fmla="*/ 152417 w 304834"/>
                    <a:gd name="connsiteY5" fmla="*/ 787240 h 787240"/>
                    <a:gd name="connsiteX6" fmla="*/ 0 w 304834"/>
                    <a:gd name="connsiteY6" fmla="*/ 634823 h 787240"/>
                    <a:gd name="connsiteX7" fmla="*/ 0 w 304834"/>
                    <a:gd name="connsiteY7" fmla="*/ 152417 h 787240"/>
                    <a:gd name="connsiteX8" fmla="*/ 152417 w 304834"/>
                    <a:gd name="connsiteY8" fmla="*/ 0 h 787240"/>
                    <a:gd name="connsiteX0" fmla="*/ 112994 w 304834"/>
                    <a:gd name="connsiteY0" fmla="*/ 0 h 834978"/>
                    <a:gd name="connsiteX1" fmla="*/ 152417 w 304834"/>
                    <a:gd name="connsiteY1" fmla="*/ 47738 h 834978"/>
                    <a:gd name="connsiteX2" fmla="*/ 304834 w 304834"/>
                    <a:gd name="connsiteY2" fmla="*/ 200155 h 834978"/>
                    <a:gd name="connsiteX3" fmla="*/ 304834 w 304834"/>
                    <a:gd name="connsiteY3" fmla="*/ 682561 h 834978"/>
                    <a:gd name="connsiteX4" fmla="*/ 152417 w 304834"/>
                    <a:gd name="connsiteY4" fmla="*/ 834978 h 834978"/>
                    <a:gd name="connsiteX5" fmla="*/ 152417 w 304834"/>
                    <a:gd name="connsiteY5" fmla="*/ 834978 h 834978"/>
                    <a:gd name="connsiteX6" fmla="*/ 0 w 304834"/>
                    <a:gd name="connsiteY6" fmla="*/ 682561 h 834978"/>
                    <a:gd name="connsiteX7" fmla="*/ 0 w 304834"/>
                    <a:gd name="connsiteY7" fmla="*/ 200155 h 834978"/>
                    <a:gd name="connsiteX8" fmla="*/ 112994 w 304834"/>
                    <a:gd name="connsiteY8" fmla="*/ 0 h 834978"/>
                    <a:gd name="connsiteX0" fmla="*/ 112994 w 304834"/>
                    <a:gd name="connsiteY0" fmla="*/ 0 h 834978"/>
                    <a:gd name="connsiteX1" fmla="*/ 152417 w 304834"/>
                    <a:gd name="connsiteY1" fmla="*/ 47738 h 834978"/>
                    <a:gd name="connsiteX2" fmla="*/ 304834 w 304834"/>
                    <a:gd name="connsiteY2" fmla="*/ 200155 h 834978"/>
                    <a:gd name="connsiteX3" fmla="*/ 304834 w 304834"/>
                    <a:gd name="connsiteY3" fmla="*/ 682561 h 834978"/>
                    <a:gd name="connsiteX4" fmla="*/ 152417 w 304834"/>
                    <a:gd name="connsiteY4" fmla="*/ 834978 h 834978"/>
                    <a:gd name="connsiteX5" fmla="*/ 152417 w 304834"/>
                    <a:gd name="connsiteY5" fmla="*/ 834978 h 834978"/>
                    <a:gd name="connsiteX6" fmla="*/ 0 w 304834"/>
                    <a:gd name="connsiteY6" fmla="*/ 682561 h 834978"/>
                    <a:gd name="connsiteX7" fmla="*/ 0 w 304834"/>
                    <a:gd name="connsiteY7" fmla="*/ 200155 h 834978"/>
                    <a:gd name="connsiteX8" fmla="*/ 204434 w 304834"/>
                    <a:gd name="connsiteY8" fmla="*/ 91440 h 834978"/>
                    <a:gd name="connsiteX0" fmla="*/ 152417 w 304834"/>
                    <a:gd name="connsiteY0" fmla="*/ 0 h 787240"/>
                    <a:gd name="connsiteX1" fmla="*/ 304834 w 304834"/>
                    <a:gd name="connsiteY1" fmla="*/ 152417 h 787240"/>
                    <a:gd name="connsiteX2" fmla="*/ 304834 w 304834"/>
                    <a:gd name="connsiteY2" fmla="*/ 634823 h 787240"/>
                    <a:gd name="connsiteX3" fmla="*/ 152417 w 304834"/>
                    <a:gd name="connsiteY3" fmla="*/ 787240 h 787240"/>
                    <a:gd name="connsiteX4" fmla="*/ 152417 w 304834"/>
                    <a:gd name="connsiteY4" fmla="*/ 787240 h 787240"/>
                    <a:gd name="connsiteX5" fmla="*/ 0 w 304834"/>
                    <a:gd name="connsiteY5" fmla="*/ 634823 h 787240"/>
                    <a:gd name="connsiteX6" fmla="*/ 0 w 304834"/>
                    <a:gd name="connsiteY6" fmla="*/ 152417 h 787240"/>
                    <a:gd name="connsiteX7" fmla="*/ 204434 w 304834"/>
                    <a:gd name="connsiteY7" fmla="*/ 43702 h 787240"/>
                    <a:gd name="connsiteX0" fmla="*/ 304834 w 304834"/>
                    <a:gd name="connsiteY0" fmla="*/ 142179 h 777002"/>
                    <a:gd name="connsiteX1" fmla="*/ 304834 w 304834"/>
                    <a:gd name="connsiteY1" fmla="*/ 624585 h 777002"/>
                    <a:gd name="connsiteX2" fmla="*/ 152417 w 304834"/>
                    <a:gd name="connsiteY2" fmla="*/ 777002 h 777002"/>
                    <a:gd name="connsiteX3" fmla="*/ 152417 w 304834"/>
                    <a:gd name="connsiteY3" fmla="*/ 777002 h 777002"/>
                    <a:gd name="connsiteX4" fmla="*/ 0 w 304834"/>
                    <a:gd name="connsiteY4" fmla="*/ 624585 h 777002"/>
                    <a:gd name="connsiteX5" fmla="*/ 0 w 304834"/>
                    <a:gd name="connsiteY5" fmla="*/ 142179 h 777002"/>
                    <a:gd name="connsiteX6" fmla="*/ 204434 w 304834"/>
                    <a:gd name="connsiteY6" fmla="*/ 33464 h 777002"/>
                    <a:gd name="connsiteX0" fmla="*/ 304834 w 304834"/>
                    <a:gd name="connsiteY0" fmla="*/ 0 h 634823"/>
                    <a:gd name="connsiteX1" fmla="*/ 304834 w 304834"/>
                    <a:gd name="connsiteY1" fmla="*/ 482406 h 634823"/>
                    <a:gd name="connsiteX2" fmla="*/ 152417 w 304834"/>
                    <a:gd name="connsiteY2" fmla="*/ 634823 h 634823"/>
                    <a:gd name="connsiteX3" fmla="*/ 152417 w 304834"/>
                    <a:gd name="connsiteY3" fmla="*/ 634823 h 634823"/>
                    <a:gd name="connsiteX4" fmla="*/ 0 w 304834"/>
                    <a:gd name="connsiteY4" fmla="*/ 482406 h 634823"/>
                    <a:gd name="connsiteX5" fmla="*/ 0 w 304834"/>
                    <a:gd name="connsiteY5" fmla="*/ 0 h 634823"/>
                    <a:gd name="connsiteX0" fmla="*/ 304834 w 304834"/>
                    <a:gd name="connsiteY0" fmla="*/ 35276 h 670099"/>
                    <a:gd name="connsiteX1" fmla="*/ 304834 w 304834"/>
                    <a:gd name="connsiteY1" fmla="*/ 517682 h 670099"/>
                    <a:gd name="connsiteX2" fmla="*/ 152417 w 304834"/>
                    <a:gd name="connsiteY2" fmla="*/ 670099 h 670099"/>
                    <a:gd name="connsiteX3" fmla="*/ 152417 w 304834"/>
                    <a:gd name="connsiteY3" fmla="*/ 670099 h 670099"/>
                    <a:gd name="connsiteX4" fmla="*/ 0 w 304834"/>
                    <a:gd name="connsiteY4" fmla="*/ 517682 h 670099"/>
                    <a:gd name="connsiteX5" fmla="*/ 20280 w 304834"/>
                    <a:gd name="connsiteY5" fmla="*/ 0 h 670099"/>
                    <a:gd name="connsiteX0" fmla="*/ 356053 w 356053"/>
                    <a:gd name="connsiteY0" fmla="*/ 172095 h 670099"/>
                    <a:gd name="connsiteX1" fmla="*/ 304834 w 356053"/>
                    <a:gd name="connsiteY1" fmla="*/ 517682 h 670099"/>
                    <a:gd name="connsiteX2" fmla="*/ 152417 w 356053"/>
                    <a:gd name="connsiteY2" fmla="*/ 670099 h 670099"/>
                    <a:gd name="connsiteX3" fmla="*/ 152417 w 356053"/>
                    <a:gd name="connsiteY3" fmla="*/ 670099 h 670099"/>
                    <a:gd name="connsiteX4" fmla="*/ 0 w 356053"/>
                    <a:gd name="connsiteY4" fmla="*/ 517682 h 670099"/>
                    <a:gd name="connsiteX5" fmla="*/ 20280 w 356053"/>
                    <a:gd name="connsiteY5" fmla="*/ 0 h 670099"/>
                    <a:gd name="connsiteX0" fmla="*/ 304834 w 304834"/>
                    <a:gd name="connsiteY0" fmla="*/ 517682 h 670099"/>
                    <a:gd name="connsiteX1" fmla="*/ 152417 w 304834"/>
                    <a:gd name="connsiteY1" fmla="*/ 670099 h 670099"/>
                    <a:gd name="connsiteX2" fmla="*/ 152417 w 304834"/>
                    <a:gd name="connsiteY2" fmla="*/ 670099 h 670099"/>
                    <a:gd name="connsiteX3" fmla="*/ 0 w 304834"/>
                    <a:gd name="connsiteY3" fmla="*/ 517682 h 670099"/>
                    <a:gd name="connsiteX4" fmla="*/ 20280 w 304834"/>
                    <a:gd name="connsiteY4" fmla="*/ 0 h 670099"/>
                    <a:gd name="connsiteX0" fmla="*/ 331002 w 331002"/>
                    <a:gd name="connsiteY0" fmla="*/ 356504 h 670099"/>
                    <a:gd name="connsiteX1" fmla="*/ 152417 w 331002"/>
                    <a:gd name="connsiteY1" fmla="*/ 670099 h 670099"/>
                    <a:gd name="connsiteX2" fmla="*/ 152417 w 331002"/>
                    <a:gd name="connsiteY2" fmla="*/ 670099 h 670099"/>
                    <a:gd name="connsiteX3" fmla="*/ 0 w 331002"/>
                    <a:gd name="connsiteY3" fmla="*/ 517682 h 670099"/>
                    <a:gd name="connsiteX4" fmla="*/ 20280 w 331002"/>
                    <a:gd name="connsiteY4" fmla="*/ 0 h 670099"/>
                    <a:gd name="connsiteX0" fmla="*/ 331002 w 331002"/>
                    <a:gd name="connsiteY0" fmla="*/ 340034 h 653629"/>
                    <a:gd name="connsiteX1" fmla="*/ 152417 w 331002"/>
                    <a:gd name="connsiteY1" fmla="*/ 653629 h 653629"/>
                    <a:gd name="connsiteX2" fmla="*/ 152417 w 331002"/>
                    <a:gd name="connsiteY2" fmla="*/ 653629 h 653629"/>
                    <a:gd name="connsiteX3" fmla="*/ 0 w 331002"/>
                    <a:gd name="connsiteY3" fmla="*/ 501212 h 653629"/>
                    <a:gd name="connsiteX4" fmla="*/ 9873 w 331002"/>
                    <a:gd name="connsiteY4" fmla="*/ 0 h 653629"/>
                    <a:gd name="connsiteX0" fmla="*/ 331002 w 331002"/>
                    <a:gd name="connsiteY0" fmla="*/ 344152 h 657747"/>
                    <a:gd name="connsiteX1" fmla="*/ 152417 w 331002"/>
                    <a:gd name="connsiteY1" fmla="*/ 657747 h 657747"/>
                    <a:gd name="connsiteX2" fmla="*/ 152417 w 331002"/>
                    <a:gd name="connsiteY2" fmla="*/ 657747 h 657747"/>
                    <a:gd name="connsiteX3" fmla="*/ 0 w 331002"/>
                    <a:gd name="connsiteY3" fmla="*/ 505330 h 657747"/>
                    <a:gd name="connsiteX4" fmla="*/ 12475 w 331002"/>
                    <a:gd name="connsiteY4" fmla="*/ 0 h 6577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1002" h="657747">
                      <a:moveTo>
                        <a:pt x="331002" y="344152"/>
                      </a:moveTo>
                      <a:cubicBezTo>
                        <a:pt x="331002" y="428330"/>
                        <a:pt x="236595" y="657747"/>
                        <a:pt x="152417" y="657747"/>
                      </a:cubicBezTo>
                      <a:lnTo>
                        <a:pt x="152417" y="657747"/>
                      </a:lnTo>
                      <a:cubicBezTo>
                        <a:pt x="68239" y="657747"/>
                        <a:pt x="0" y="589508"/>
                        <a:pt x="0" y="505330"/>
                      </a:cubicBezTo>
                      <a:lnTo>
                        <a:pt x="12475" y="0"/>
                      </a:lnTo>
                    </a:path>
                  </a:pathLst>
                </a:custGeom>
                <a:solidFill>
                  <a:srgbClr val="FF7C80"/>
                </a:solidFill>
                <a:ln w="19050" cap="rnd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5" name="四角形: 角を丸くする 654">
                  <a:extLst>
                    <a:ext uri="{FF2B5EF4-FFF2-40B4-BE49-F238E27FC236}">
                      <a16:creationId xmlns:a16="http://schemas.microsoft.com/office/drawing/2014/main" id="{7F261B93-67C1-1200-598D-2CB8595CCBB1}"/>
                    </a:ext>
                  </a:extLst>
                </p:cNvPr>
                <p:cNvSpPr/>
                <p:nvPr/>
              </p:nvSpPr>
              <p:spPr>
                <a:xfrm rot="18900000">
                  <a:off x="1026190" y="2973284"/>
                  <a:ext cx="283883" cy="295010"/>
                </a:xfrm>
                <a:prstGeom prst="roundRect">
                  <a:avLst>
                    <a:gd name="adj" fmla="val 34844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6" name="四角形: 上の 2 つの角を丸める 142">
                  <a:extLst>
                    <a:ext uri="{FF2B5EF4-FFF2-40B4-BE49-F238E27FC236}">
                      <a16:creationId xmlns:a16="http://schemas.microsoft.com/office/drawing/2014/main" id="{F9726666-8986-5144-4A44-40587507C381}"/>
                    </a:ext>
                  </a:extLst>
                </p:cNvPr>
                <p:cNvSpPr/>
                <p:nvPr/>
              </p:nvSpPr>
              <p:spPr bwMode="auto">
                <a:xfrm rot="19262789" flipH="1">
                  <a:off x="2399385" y="2439703"/>
                  <a:ext cx="359725" cy="808813"/>
                </a:xfrm>
                <a:custGeom>
                  <a:avLst/>
                  <a:gdLst>
                    <a:gd name="connsiteX0" fmla="*/ 152417 w 304834"/>
                    <a:gd name="connsiteY0" fmla="*/ 0 h 787240"/>
                    <a:gd name="connsiteX1" fmla="*/ 152417 w 304834"/>
                    <a:gd name="connsiteY1" fmla="*/ 0 h 787240"/>
                    <a:gd name="connsiteX2" fmla="*/ 304834 w 304834"/>
                    <a:gd name="connsiteY2" fmla="*/ 152417 h 787240"/>
                    <a:gd name="connsiteX3" fmla="*/ 304834 w 304834"/>
                    <a:gd name="connsiteY3" fmla="*/ 634823 h 787240"/>
                    <a:gd name="connsiteX4" fmla="*/ 152417 w 304834"/>
                    <a:gd name="connsiteY4" fmla="*/ 787240 h 787240"/>
                    <a:gd name="connsiteX5" fmla="*/ 152417 w 304834"/>
                    <a:gd name="connsiteY5" fmla="*/ 787240 h 787240"/>
                    <a:gd name="connsiteX6" fmla="*/ 0 w 304834"/>
                    <a:gd name="connsiteY6" fmla="*/ 634823 h 787240"/>
                    <a:gd name="connsiteX7" fmla="*/ 0 w 304834"/>
                    <a:gd name="connsiteY7" fmla="*/ 152417 h 787240"/>
                    <a:gd name="connsiteX8" fmla="*/ 152417 w 304834"/>
                    <a:gd name="connsiteY8" fmla="*/ 0 h 787240"/>
                    <a:gd name="connsiteX0" fmla="*/ 112994 w 304834"/>
                    <a:gd name="connsiteY0" fmla="*/ 0 h 834978"/>
                    <a:gd name="connsiteX1" fmla="*/ 152417 w 304834"/>
                    <a:gd name="connsiteY1" fmla="*/ 47738 h 834978"/>
                    <a:gd name="connsiteX2" fmla="*/ 304834 w 304834"/>
                    <a:gd name="connsiteY2" fmla="*/ 200155 h 834978"/>
                    <a:gd name="connsiteX3" fmla="*/ 304834 w 304834"/>
                    <a:gd name="connsiteY3" fmla="*/ 682561 h 834978"/>
                    <a:gd name="connsiteX4" fmla="*/ 152417 w 304834"/>
                    <a:gd name="connsiteY4" fmla="*/ 834978 h 834978"/>
                    <a:gd name="connsiteX5" fmla="*/ 152417 w 304834"/>
                    <a:gd name="connsiteY5" fmla="*/ 834978 h 834978"/>
                    <a:gd name="connsiteX6" fmla="*/ 0 w 304834"/>
                    <a:gd name="connsiteY6" fmla="*/ 682561 h 834978"/>
                    <a:gd name="connsiteX7" fmla="*/ 0 w 304834"/>
                    <a:gd name="connsiteY7" fmla="*/ 200155 h 834978"/>
                    <a:gd name="connsiteX8" fmla="*/ 112994 w 304834"/>
                    <a:gd name="connsiteY8" fmla="*/ 0 h 834978"/>
                    <a:gd name="connsiteX0" fmla="*/ 112994 w 304834"/>
                    <a:gd name="connsiteY0" fmla="*/ 0 h 834978"/>
                    <a:gd name="connsiteX1" fmla="*/ 152417 w 304834"/>
                    <a:gd name="connsiteY1" fmla="*/ 47738 h 834978"/>
                    <a:gd name="connsiteX2" fmla="*/ 304834 w 304834"/>
                    <a:gd name="connsiteY2" fmla="*/ 200155 h 834978"/>
                    <a:gd name="connsiteX3" fmla="*/ 304834 w 304834"/>
                    <a:gd name="connsiteY3" fmla="*/ 682561 h 834978"/>
                    <a:gd name="connsiteX4" fmla="*/ 152417 w 304834"/>
                    <a:gd name="connsiteY4" fmla="*/ 834978 h 834978"/>
                    <a:gd name="connsiteX5" fmla="*/ 152417 w 304834"/>
                    <a:gd name="connsiteY5" fmla="*/ 834978 h 834978"/>
                    <a:gd name="connsiteX6" fmla="*/ 0 w 304834"/>
                    <a:gd name="connsiteY6" fmla="*/ 682561 h 834978"/>
                    <a:gd name="connsiteX7" fmla="*/ 0 w 304834"/>
                    <a:gd name="connsiteY7" fmla="*/ 200155 h 834978"/>
                    <a:gd name="connsiteX8" fmla="*/ 204434 w 304834"/>
                    <a:gd name="connsiteY8" fmla="*/ 91440 h 834978"/>
                    <a:gd name="connsiteX0" fmla="*/ 152417 w 304834"/>
                    <a:gd name="connsiteY0" fmla="*/ 0 h 787240"/>
                    <a:gd name="connsiteX1" fmla="*/ 304834 w 304834"/>
                    <a:gd name="connsiteY1" fmla="*/ 152417 h 787240"/>
                    <a:gd name="connsiteX2" fmla="*/ 304834 w 304834"/>
                    <a:gd name="connsiteY2" fmla="*/ 634823 h 787240"/>
                    <a:gd name="connsiteX3" fmla="*/ 152417 w 304834"/>
                    <a:gd name="connsiteY3" fmla="*/ 787240 h 787240"/>
                    <a:gd name="connsiteX4" fmla="*/ 152417 w 304834"/>
                    <a:gd name="connsiteY4" fmla="*/ 787240 h 787240"/>
                    <a:gd name="connsiteX5" fmla="*/ 0 w 304834"/>
                    <a:gd name="connsiteY5" fmla="*/ 634823 h 787240"/>
                    <a:gd name="connsiteX6" fmla="*/ 0 w 304834"/>
                    <a:gd name="connsiteY6" fmla="*/ 152417 h 787240"/>
                    <a:gd name="connsiteX7" fmla="*/ 204434 w 304834"/>
                    <a:gd name="connsiteY7" fmla="*/ 43702 h 787240"/>
                    <a:gd name="connsiteX0" fmla="*/ 304834 w 304834"/>
                    <a:gd name="connsiteY0" fmla="*/ 142179 h 777002"/>
                    <a:gd name="connsiteX1" fmla="*/ 304834 w 304834"/>
                    <a:gd name="connsiteY1" fmla="*/ 624585 h 777002"/>
                    <a:gd name="connsiteX2" fmla="*/ 152417 w 304834"/>
                    <a:gd name="connsiteY2" fmla="*/ 777002 h 777002"/>
                    <a:gd name="connsiteX3" fmla="*/ 152417 w 304834"/>
                    <a:gd name="connsiteY3" fmla="*/ 777002 h 777002"/>
                    <a:gd name="connsiteX4" fmla="*/ 0 w 304834"/>
                    <a:gd name="connsiteY4" fmla="*/ 624585 h 777002"/>
                    <a:gd name="connsiteX5" fmla="*/ 0 w 304834"/>
                    <a:gd name="connsiteY5" fmla="*/ 142179 h 777002"/>
                    <a:gd name="connsiteX6" fmla="*/ 204434 w 304834"/>
                    <a:gd name="connsiteY6" fmla="*/ 33464 h 777002"/>
                    <a:gd name="connsiteX0" fmla="*/ 304834 w 304834"/>
                    <a:gd name="connsiteY0" fmla="*/ 0 h 634823"/>
                    <a:gd name="connsiteX1" fmla="*/ 304834 w 304834"/>
                    <a:gd name="connsiteY1" fmla="*/ 482406 h 634823"/>
                    <a:gd name="connsiteX2" fmla="*/ 152417 w 304834"/>
                    <a:gd name="connsiteY2" fmla="*/ 634823 h 634823"/>
                    <a:gd name="connsiteX3" fmla="*/ 152417 w 304834"/>
                    <a:gd name="connsiteY3" fmla="*/ 634823 h 634823"/>
                    <a:gd name="connsiteX4" fmla="*/ 0 w 304834"/>
                    <a:gd name="connsiteY4" fmla="*/ 482406 h 634823"/>
                    <a:gd name="connsiteX5" fmla="*/ 0 w 304834"/>
                    <a:gd name="connsiteY5" fmla="*/ 0 h 634823"/>
                    <a:gd name="connsiteX0" fmla="*/ 304834 w 304834"/>
                    <a:gd name="connsiteY0" fmla="*/ 35276 h 670099"/>
                    <a:gd name="connsiteX1" fmla="*/ 304834 w 304834"/>
                    <a:gd name="connsiteY1" fmla="*/ 517682 h 670099"/>
                    <a:gd name="connsiteX2" fmla="*/ 152417 w 304834"/>
                    <a:gd name="connsiteY2" fmla="*/ 670099 h 670099"/>
                    <a:gd name="connsiteX3" fmla="*/ 152417 w 304834"/>
                    <a:gd name="connsiteY3" fmla="*/ 670099 h 670099"/>
                    <a:gd name="connsiteX4" fmla="*/ 0 w 304834"/>
                    <a:gd name="connsiteY4" fmla="*/ 517682 h 670099"/>
                    <a:gd name="connsiteX5" fmla="*/ 20280 w 304834"/>
                    <a:gd name="connsiteY5" fmla="*/ 0 h 670099"/>
                    <a:gd name="connsiteX0" fmla="*/ 356053 w 356053"/>
                    <a:gd name="connsiteY0" fmla="*/ 172095 h 670099"/>
                    <a:gd name="connsiteX1" fmla="*/ 304834 w 356053"/>
                    <a:gd name="connsiteY1" fmla="*/ 517682 h 670099"/>
                    <a:gd name="connsiteX2" fmla="*/ 152417 w 356053"/>
                    <a:gd name="connsiteY2" fmla="*/ 670099 h 670099"/>
                    <a:gd name="connsiteX3" fmla="*/ 152417 w 356053"/>
                    <a:gd name="connsiteY3" fmla="*/ 670099 h 670099"/>
                    <a:gd name="connsiteX4" fmla="*/ 0 w 356053"/>
                    <a:gd name="connsiteY4" fmla="*/ 517682 h 670099"/>
                    <a:gd name="connsiteX5" fmla="*/ 20280 w 356053"/>
                    <a:gd name="connsiteY5" fmla="*/ 0 h 670099"/>
                    <a:gd name="connsiteX0" fmla="*/ 304834 w 304834"/>
                    <a:gd name="connsiteY0" fmla="*/ 517682 h 670099"/>
                    <a:gd name="connsiteX1" fmla="*/ 152417 w 304834"/>
                    <a:gd name="connsiteY1" fmla="*/ 670099 h 670099"/>
                    <a:gd name="connsiteX2" fmla="*/ 152417 w 304834"/>
                    <a:gd name="connsiteY2" fmla="*/ 670099 h 670099"/>
                    <a:gd name="connsiteX3" fmla="*/ 0 w 304834"/>
                    <a:gd name="connsiteY3" fmla="*/ 517682 h 670099"/>
                    <a:gd name="connsiteX4" fmla="*/ 20280 w 304834"/>
                    <a:gd name="connsiteY4" fmla="*/ 0 h 670099"/>
                    <a:gd name="connsiteX0" fmla="*/ 353376 w 353376"/>
                    <a:gd name="connsiteY0" fmla="*/ 430279 h 670099"/>
                    <a:gd name="connsiteX1" fmla="*/ 152417 w 353376"/>
                    <a:gd name="connsiteY1" fmla="*/ 670099 h 670099"/>
                    <a:gd name="connsiteX2" fmla="*/ 152417 w 353376"/>
                    <a:gd name="connsiteY2" fmla="*/ 670099 h 670099"/>
                    <a:gd name="connsiteX3" fmla="*/ 0 w 353376"/>
                    <a:gd name="connsiteY3" fmla="*/ 517682 h 670099"/>
                    <a:gd name="connsiteX4" fmla="*/ 20280 w 353376"/>
                    <a:gd name="connsiteY4" fmla="*/ 0 h 670099"/>
                    <a:gd name="connsiteX0" fmla="*/ 359725 w 359725"/>
                    <a:gd name="connsiteY0" fmla="*/ 315613 h 670099"/>
                    <a:gd name="connsiteX1" fmla="*/ 152417 w 359725"/>
                    <a:gd name="connsiteY1" fmla="*/ 670099 h 670099"/>
                    <a:gd name="connsiteX2" fmla="*/ 152417 w 359725"/>
                    <a:gd name="connsiteY2" fmla="*/ 670099 h 670099"/>
                    <a:gd name="connsiteX3" fmla="*/ 0 w 359725"/>
                    <a:gd name="connsiteY3" fmla="*/ 517682 h 670099"/>
                    <a:gd name="connsiteX4" fmla="*/ 20280 w 359725"/>
                    <a:gd name="connsiteY4" fmla="*/ 0 h 670099"/>
                    <a:gd name="connsiteX0" fmla="*/ 359725 w 359725"/>
                    <a:gd name="connsiteY0" fmla="*/ 312868 h 667354"/>
                    <a:gd name="connsiteX1" fmla="*/ 152417 w 359725"/>
                    <a:gd name="connsiteY1" fmla="*/ 667354 h 667354"/>
                    <a:gd name="connsiteX2" fmla="*/ 152417 w 359725"/>
                    <a:gd name="connsiteY2" fmla="*/ 667354 h 667354"/>
                    <a:gd name="connsiteX3" fmla="*/ 0 w 359725"/>
                    <a:gd name="connsiteY3" fmla="*/ 514937 h 667354"/>
                    <a:gd name="connsiteX4" fmla="*/ 19925 w 359725"/>
                    <a:gd name="connsiteY4" fmla="*/ 0 h 667354"/>
                    <a:gd name="connsiteX0" fmla="*/ 359725 w 359725"/>
                    <a:gd name="connsiteY0" fmla="*/ 308604 h 663090"/>
                    <a:gd name="connsiteX1" fmla="*/ 152417 w 359725"/>
                    <a:gd name="connsiteY1" fmla="*/ 663090 h 663090"/>
                    <a:gd name="connsiteX2" fmla="*/ 152417 w 359725"/>
                    <a:gd name="connsiteY2" fmla="*/ 663090 h 663090"/>
                    <a:gd name="connsiteX3" fmla="*/ 0 w 359725"/>
                    <a:gd name="connsiteY3" fmla="*/ 510673 h 663090"/>
                    <a:gd name="connsiteX4" fmla="*/ 21068 w 359725"/>
                    <a:gd name="connsiteY4" fmla="*/ 0 h 663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9725" h="663090">
                      <a:moveTo>
                        <a:pt x="359725" y="308604"/>
                      </a:moveTo>
                      <a:cubicBezTo>
                        <a:pt x="359725" y="392782"/>
                        <a:pt x="236595" y="663090"/>
                        <a:pt x="152417" y="663090"/>
                      </a:cubicBezTo>
                      <a:lnTo>
                        <a:pt x="152417" y="663090"/>
                      </a:lnTo>
                      <a:cubicBezTo>
                        <a:pt x="68239" y="663090"/>
                        <a:pt x="0" y="594851"/>
                        <a:pt x="0" y="510673"/>
                      </a:cubicBezTo>
                      <a:lnTo>
                        <a:pt x="21068" y="0"/>
                      </a:lnTo>
                    </a:path>
                  </a:pathLst>
                </a:custGeom>
                <a:solidFill>
                  <a:srgbClr val="FF7C80"/>
                </a:solidFill>
                <a:ln w="19050" cap="rnd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7" name="四角形: 角を丸くする 656">
                  <a:extLst>
                    <a:ext uri="{FF2B5EF4-FFF2-40B4-BE49-F238E27FC236}">
                      <a16:creationId xmlns:a16="http://schemas.microsoft.com/office/drawing/2014/main" id="{D3BDDC28-22AB-BD00-D8B4-D8ABF1AB6BC7}"/>
                    </a:ext>
                  </a:extLst>
                </p:cNvPr>
                <p:cNvSpPr/>
                <p:nvPr/>
              </p:nvSpPr>
              <p:spPr>
                <a:xfrm rot="2700000" flipH="1">
                  <a:off x="2715138" y="2973284"/>
                  <a:ext cx="283883" cy="295010"/>
                </a:xfrm>
                <a:prstGeom prst="roundRect">
                  <a:avLst>
                    <a:gd name="adj" fmla="val 34844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151C00C4-547E-D9CD-254A-8074BD4728C8}"/>
                    </a:ext>
                  </a:extLst>
                </p:cNvPr>
                <p:cNvSpPr/>
                <p:nvPr/>
              </p:nvSpPr>
              <p:spPr bwMode="auto">
                <a:xfrm>
                  <a:off x="1755125" y="2258023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70" name="グループ化 769">
                <a:extLst>
                  <a:ext uri="{FF2B5EF4-FFF2-40B4-BE49-F238E27FC236}">
                    <a16:creationId xmlns:a16="http://schemas.microsoft.com/office/drawing/2014/main" id="{B958A662-D9AD-A61F-7D0D-058F60B0ADAA}"/>
                  </a:ext>
                </a:extLst>
              </p:cNvPr>
              <p:cNvGrpSpPr/>
              <p:nvPr/>
            </p:nvGrpSpPr>
            <p:grpSpPr>
              <a:xfrm>
                <a:off x="7060732" y="2955317"/>
                <a:ext cx="1777420" cy="640844"/>
                <a:chOff x="4463125" y="4530916"/>
                <a:chExt cx="1904880" cy="686799"/>
              </a:xfrm>
            </p:grpSpPr>
            <p:grpSp>
              <p:nvGrpSpPr>
                <p:cNvPr id="771" name="グループ化 770">
                  <a:extLst>
                    <a:ext uri="{FF2B5EF4-FFF2-40B4-BE49-F238E27FC236}">
                      <a16:creationId xmlns:a16="http://schemas.microsoft.com/office/drawing/2014/main" id="{7A10BCCC-C836-4B08-B22D-221F35A30295}"/>
                    </a:ext>
                  </a:extLst>
                </p:cNvPr>
                <p:cNvGrpSpPr/>
                <p:nvPr/>
              </p:nvGrpSpPr>
              <p:grpSpPr>
                <a:xfrm>
                  <a:off x="4463125" y="4530916"/>
                  <a:ext cx="1904880" cy="686799"/>
                  <a:chOff x="4299838" y="4481772"/>
                  <a:chExt cx="1904880" cy="686799"/>
                </a:xfrm>
              </p:grpSpPr>
              <p:sp>
                <p:nvSpPr>
                  <p:cNvPr id="781" name="フリーフォーム: 図形 780">
                    <a:extLst>
                      <a:ext uri="{FF2B5EF4-FFF2-40B4-BE49-F238E27FC236}">
                        <a16:creationId xmlns:a16="http://schemas.microsoft.com/office/drawing/2014/main" id="{E8F2D08A-810F-08B6-324C-9D1C60C0F35C}"/>
                      </a:ext>
                    </a:extLst>
                  </p:cNvPr>
                  <p:cNvSpPr/>
                  <p:nvPr/>
                </p:nvSpPr>
                <p:spPr>
                  <a:xfrm>
                    <a:off x="4338639" y="5034879"/>
                    <a:ext cx="1827278" cy="133692"/>
                  </a:xfrm>
                  <a:custGeom>
                    <a:avLst/>
                    <a:gdLst>
                      <a:gd name="connsiteX0" fmla="*/ 20507 w 1840679"/>
                      <a:gd name="connsiteY0" fmla="*/ 0 h 133692"/>
                      <a:gd name="connsiteX1" fmla="*/ 1820173 w 1840679"/>
                      <a:gd name="connsiteY1" fmla="*/ 0 h 133692"/>
                      <a:gd name="connsiteX2" fmla="*/ 1840679 w 1840679"/>
                      <a:gd name="connsiteY2" fmla="*/ 54836 h 133692"/>
                      <a:gd name="connsiteX3" fmla="*/ 1840679 w 1840679"/>
                      <a:gd name="connsiteY3" fmla="*/ 88173 h 133692"/>
                      <a:gd name="connsiteX4" fmla="*/ 1754898 w 1840679"/>
                      <a:gd name="connsiteY4" fmla="*/ 133692 h 133692"/>
                      <a:gd name="connsiteX5" fmla="*/ 85781 w 1840679"/>
                      <a:gd name="connsiteY5" fmla="*/ 133692 h 133692"/>
                      <a:gd name="connsiteX6" fmla="*/ 0 w 1840679"/>
                      <a:gd name="connsiteY6" fmla="*/ 88173 h 133692"/>
                      <a:gd name="connsiteX7" fmla="*/ 0 w 1840679"/>
                      <a:gd name="connsiteY7" fmla="*/ 54836 h 133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840679" h="133692">
                        <a:moveTo>
                          <a:pt x="20507" y="0"/>
                        </a:moveTo>
                        <a:lnTo>
                          <a:pt x="1820173" y="0"/>
                        </a:lnTo>
                        <a:lnTo>
                          <a:pt x="1840679" y="54836"/>
                        </a:lnTo>
                        <a:lnTo>
                          <a:pt x="1840679" y="88173"/>
                        </a:lnTo>
                        <a:cubicBezTo>
                          <a:pt x="1840679" y="113313"/>
                          <a:pt x="1802274" y="133692"/>
                          <a:pt x="1754898" y="133692"/>
                        </a:cubicBezTo>
                        <a:lnTo>
                          <a:pt x="85781" y="133692"/>
                        </a:lnTo>
                        <a:cubicBezTo>
                          <a:pt x="38406" y="133692"/>
                          <a:pt x="0" y="113313"/>
                          <a:pt x="0" y="88173"/>
                        </a:cubicBezTo>
                        <a:lnTo>
                          <a:pt x="0" y="54836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82" name="フリーフォーム: 図形 781">
                    <a:extLst>
                      <a:ext uri="{FF2B5EF4-FFF2-40B4-BE49-F238E27FC236}">
                        <a16:creationId xmlns:a16="http://schemas.microsoft.com/office/drawing/2014/main" id="{4BB5BC47-6DA3-4B35-04BC-35C4B6F95AB5}"/>
                      </a:ext>
                    </a:extLst>
                  </p:cNvPr>
                  <p:cNvSpPr/>
                  <p:nvPr/>
                </p:nvSpPr>
                <p:spPr>
                  <a:xfrm>
                    <a:off x="4299838" y="4481772"/>
                    <a:ext cx="1904880" cy="634671"/>
                  </a:xfrm>
                  <a:custGeom>
                    <a:avLst/>
                    <a:gdLst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1924177 w 4452959"/>
                      <a:gd name="connsiteY11" fmla="*/ 2592287 h 2592287"/>
                      <a:gd name="connsiteX12" fmla="*/ 207521 w 4452959"/>
                      <a:gd name="connsiteY12" fmla="*/ 2592287 h 2592287"/>
                      <a:gd name="connsiteX13" fmla="*/ 0 w 4452959"/>
                      <a:gd name="connsiteY13" fmla="*/ 2384766 h 2592287"/>
                      <a:gd name="connsiteX14" fmla="*/ 432048 w 4452959"/>
                      <a:gd name="connsiteY14" fmla="*/ 207520 h 2592287"/>
                      <a:gd name="connsiteX15" fmla="*/ 639568 w 4452959"/>
                      <a:gd name="connsiteY15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207521 w 4452959"/>
                      <a:gd name="connsiteY11" fmla="*/ 2592287 h 2592287"/>
                      <a:gd name="connsiteX12" fmla="*/ 0 w 4452959"/>
                      <a:gd name="connsiteY12" fmla="*/ 2384766 h 2592287"/>
                      <a:gd name="connsiteX13" fmla="*/ 432048 w 4452959"/>
                      <a:gd name="connsiteY13" fmla="*/ 207520 h 2592287"/>
                      <a:gd name="connsiteX14" fmla="*/ 639568 w 4452959"/>
                      <a:gd name="connsiteY14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07521 w 4452959"/>
                      <a:gd name="connsiteY10" fmla="*/ 2592287 h 2592287"/>
                      <a:gd name="connsiteX11" fmla="*/ 0 w 4452959"/>
                      <a:gd name="connsiteY11" fmla="*/ 2384766 h 2592287"/>
                      <a:gd name="connsiteX12" fmla="*/ 432048 w 4452959"/>
                      <a:gd name="connsiteY12" fmla="*/ 207520 h 2592287"/>
                      <a:gd name="connsiteX13" fmla="*/ 639568 w 4452959"/>
                      <a:gd name="connsiteY13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75448 w 4452959"/>
                      <a:gd name="connsiteY3" fmla="*/ 16308 h 2592287"/>
                      <a:gd name="connsiteX4" fmla="*/ 2356224 w 4452959"/>
                      <a:gd name="connsiteY4" fmla="*/ 0 h 2592287"/>
                      <a:gd name="connsiteX5" fmla="*/ 3813390 w 4452959"/>
                      <a:gd name="connsiteY5" fmla="*/ 0 h 2592287"/>
                      <a:gd name="connsiteX6" fmla="*/ 4020911 w 4452959"/>
                      <a:gd name="connsiteY6" fmla="*/ 207520 h 2592287"/>
                      <a:gd name="connsiteX7" fmla="*/ 4452959 w 4452959"/>
                      <a:gd name="connsiteY7" fmla="*/ 2384766 h 2592287"/>
                      <a:gd name="connsiteX8" fmla="*/ 4245438 w 4452959"/>
                      <a:gd name="connsiteY8" fmla="*/ 2592287 h 2592287"/>
                      <a:gd name="connsiteX9" fmla="*/ 207521 w 4452959"/>
                      <a:gd name="connsiteY9" fmla="*/ 2592287 h 2592287"/>
                      <a:gd name="connsiteX10" fmla="*/ 0 w 4452959"/>
                      <a:gd name="connsiteY10" fmla="*/ 2384766 h 2592287"/>
                      <a:gd name="connsiteX11" fmla="*/ 432048 w 4452959"/>
                      <a:gd name="connsiteY11" fmla="*/ 207520 h 2592287"/>
                      <a:gd name="connsiteX12" fmla="*/ 639568 w 4452959"/>
                      <a:gd name="connsiteY12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356224 w 4452959"/>
                      <a:gd name="connsiteY3" fmla="*/ 0 h 2592287"/>
                      <a:gd name="connsiteX4" fmla="*/ 3813390 w 4452959"/>
                      <a:gd name="connsiteY4" fmla="*/ 0 h 2592287"/>
                      <a:gd name="connsiteX5" fmla="*/ 4020911 w 4452959"/>
                      <a:gd name="connsiteY5" fmla="*/ 207520 h 2592287"/>
                      <a:gd name="connsiteX6" fmla="*/ 4452959 w 4452959"/>
                      <a:gd name="connsiteY6" fmla="*/ 2384766 h 2592287"/>
                      <a:gd name="connsiteX7" fmla="*/ 4245438 w 4452959"/>
                      <a:gd name="connsiteY7" fmla="*/ 2592287 h 2592287"/>
                      <a:gd name="connsiteX8" fmla="*/ 207521 w 4452959"/>
                      <a:gd name="connsiteY8" fmla="*/ 2592287 h 2592287"/>
                      <a:gd name="connsiteX9" fmla="*/ 0 w 4452959"/>
                      <a:gd name="connsiteY9" fmla="*/ 2384766 h 2592287"/>
                      <a:gd name="connsiteX10" fmla="*/ 432048 w 4452959"/>
                      <a:gd name="connsiteY10" fmla="*/ 207520 h 2592287"/>
                      <a:gd name="connsiteX11" fmla="*/ 639568 w 4452959"/>
                      <a:gd name="connsiteY11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356224 w 4452959"/>
                      <a:gd name="connsiteY2" fmla="*/ 0 h 2592287"/>
                      <a:gd name="connsiteX3" fmla="*/ 3813390 w 4452959"/>
                      <a:gd name="connsiteY3" fmla="*/ 0 h 2592287"/>
                      <a:gd name="connsiteX4" fmla="*/ 4020911 w 4452959"/>
                      <a:gd name="connsiteY4" fmla="*/ 207520 h 2592287"/>
                      <a:gd name="connsiteX5" fmla="*/ 4452959 w 4452959"/>
                      <a:gd name="connsiteY5" fmla="*/ 2384766 h 2592287"/>
                      <a:gd name="connsiteX6" fmla="*/ 4245438 w 4452959"/>
                      <a:gd name="connsiteY6" fmla="*/ 2592287 h 2592287"/>
                      <a:gd name="connsiteX7" fmla="*/ 207521 w 4452959"/>
                      <a:gd name="connsiteY7" fmla="*/ 2592287 h 2592287"/>
                      <a:gd name="connsiteX8" fmla="*/ 0 w 4452959"/>
                      <a:gd name="connsiteY8" fmla="*/ 2384766 h 2592287"/>
                      <a:gd name="connsiteX9" fmla="*/ 432048 w 4452959"/>
                      <a:gd name="connsiteY9" fmla="*/ 207520 h 2592287"/>
                      <a:gd name="connsiteX10" fmla="*/ 639568 w 4452959"/>
                      <a:gd name="connsiteY10" fmla="*/ 0 h 2592287"/>
                      <a:gd name="connsiteX0" fmla="*/ 639568 w 4452959"/>
                      <a:gd name="connsiteY0" fmla="*/ 0 h 2592287"/>
                      <a:gd name="connsiteX1" fmla="*/ 2356224 w 4452959"/>
                      <a:gd name="connsiteY1" fmla="*/ 0 h 2592287"/>
                      <a:gd name="connsiteX2" fmla="*/ 3813390 w 4452959"/>
                      <a:gd name="connsiteY2" fmla="*/ 0 h 2592287"/>
                      <a:gd name="connsiteX3" fmla="*/ 4020911 w 4452959"/>
                      <a:gd name="connsiteY3" fmla="*/ 207520 h 2592287"/>
                      <a:gd name="connsiteX4" fmla="*/ 4452959 w 4452959"/>
                      <a:gd name="connsiteY4" fmla="*/ 2384766 h 2592287"/>
                      <a:gd name="connsiteX5" fmla="*/ 4245438 w 4452959"/>
                      <a:gd name="connsiteY5" fmla="*/ 2592287 h 2592287"/>
                      <a:gd name="connsiteX6" fmla="*/ 207521 w 4452959"/>
                      <a:gd name="connsiteY6" fmla="*/ 2592287 h 2592287"/>
                      <a:gd name="connsiteX7" fmla="*/ 0 w 4452959"/>
                      <a:gd name="connsiteY7" fmla="*/ 2384766 h 2592287"/>
                      <a:gd name="connsiteX8" fmla="*/ 432048 w 4452959"/>
                      <a:gd name="connsiteY8" fmla="*/ 207520 h 2592287"/>
                      <a:gd name="connsiteX9" fmla="*/ 639568 w 4452959"/>
                      <a:gd name="connsiteY9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32048 w 4452959"/>
                      <a:gd name="connsiteY7" fmla="*/ 207520 h 2592287"/>
                      <a:gd name="connsiteX8" fmla="*/ 639568 w 4452959"/>
                      <a:gd name="connsiteY8" fmla="*/ 0 h 2592287"/>
                      <a:gd name="connsiteX0" fmla="*/ 646479 w 4459870"/>
                      <a:gd name="connsiteY0" fmla="*/ 0 h 2592287"/>
                      <a:gd name="connsiteX1" fmla="*/ 3820301 w 4459870"/>
                      <a:gd name="connsiteY1" fmla="*/ 0 h 2592287"/>
                      <a:gd name="connsiteX2" fmla="*/ 4027822 w 4459870"/>
                      <a:gd name="connsiteY2" fmla="*/ 207520 h 2592287"/>
                      <a:gd name="connsiteX3" fmla="*/ 4459870 w 4459870"/>
                      <a:gd name="connsiteY3" fmla="*/ 2384766 h 2592287"/>
                      <a:gd name="connsiteX4" fmla="*/ 4252349 w 4459870"/>
                      <a:gd name="connsiteY4" fmla="*/ 2592287 h 2592287"/>
                      <a:gd name="connsiteX5" fmla="*/ 214432 w 4459870"/>
                      <a:gd name="connsiteY5" fmla="*/ 2592287 h 2592287"/>
                      <a:gd name="connsiteX6" fmla="*/ 6911 w 4459870"/>
                      <a:gd name="connsiteY6" fmla="*/ 2384766 h 2592287"/>
                      <a:gd name="connsiteX7" fmla="*/ 438959 w 4459870"/>
                      <a:gd name="connsiteY7" fmla="*/ 207520 h 2592287"/>
                      <a:gd name="connsiteX8" fmla="*/ 646479 w 4459870"/>
                      <a:gd name="connsiteY8" fmla="*/ 0 h 2592287"/>
                      <a:gd name="connsiteX0" fmla="*/ 646479 w 4465275"/>
                      <a:gd name="connsiteY0" fmla="*/ 0 h 2592287"/>
                      <a:gd name="connsiteX1" fmla="*/ 3820301 w 4465275"/>
                      <a:gd name="connsiteY1" fmla="*/ 0 h 2592287"/>
                      <a:gd name="connsiteX2" fmla="*/ 4027822 w 4465275"/>
                      <a:gd name="connsiteY2" fmla="*/ 207520 h 2592287"/>
                      <a:gd name="connsiteX3" fmla="*/ 4459870 w 4465275"/>
                      <a:gd name="connsiteY3" fmla="*/ 2384766 h 2592287"/>
                      <a:gd name="connsiteX4" fmla="*/ 4252349 w 4465275"/>
                      <a:gd name="connsiteY4" fmla="*/ 2592287 h 2592287"/>
                      <a:gd name="connsiteX5" fmla="*/ 214432 w 4465275"/>
                      <a:gd name="connsiteY5" fmla="*/ 2592287 h 2592287"/>
                      <a:gd name="connsiteX6" fmla="*/ 6911 w 4465275"/>
                      <a:gd name="connsiteY6" fmla="*/ 2384766 h 2592287"/>
                      <a:gd name="connsiteX7" fmla="*/ 438959 w 4465275"/>
                      <a:gd name="connsiteY7" fmla="*/ 207520 h 2592287"/>
                      <a:gd name="connsiteX8" fmla="*/ 646479 w 4465275"/>
                      <a:gd name="connsiteY8" fmla="*/ 0 h 2592287"/>
                      <a:gd name="connsiteX0" fmla="*/ 635893 w 4454689"/>
                      <a:gd name="connsiteY0" fmla="*/ 0 h 2592287"/>
                      <a:gd name="connsiteX1" fmla="*/ 3809715 w 4454689"/>
                      <a:gd name="connsiteY1" fmla="*/ 0 h 2592287"/>
                      <a:gd name="connsiteX2" fmla="*/ 4017236 w 4454689"/>
                      <a:gd name="connsiteY2" fmla="*/ 207520 h 2592287"/>
                      <a:gd name="connsiteX3" fmla="*/ 4449284 w 4454689"/>
                      <a:gd name="connsiteY3" fmla="*/ 2384766 h 2592287"/>
                      <a:gd name="connsiteX4" fmla="*/ 4241763 w 4454689"/>
                      <a:gd name="connsiteY4" fmla="*/ 2592287 h 2592287"/>
                      <a:gd name="connsiteX5" fmla="*/ 203846 w 4454689"/>
                      <a:gd name="connsiteY5" fmla="*/ 2592287 h 2592287"/>
                      <a:gd name="connsiteX6" fmla="*/ 7397 w 4454689"/>
                      <a:gd name="connsiteY6" fmla="*/ 2248600 h 2592287"/>
                      <a:gd name="connsiteX7" fmla="*/ 428373 w 4454689"/>
                      <a:gd name="connsiteY7" fmla="*/ 207520 h 2592287"/>
                      <a:gd name="connsiteX8" fmla="*/ 635893 w 4454689"/>
                      <a:gd name="connsiteY8" fmla="*/ 0 h 2592287"/>
                      <a:gd name="connsiteX0" fmla="*/ 635893 w 4428144"/>
                      <a:gd name="connsiteY0" fmla="*/ 0 h 2592287"/>
                      <a:gd name="connsiteX1" fmla="*/ 3809715 w 4428144"/>
                      <a:gd name="connsiteY1" fmla="*/ 0 h 2592287"/>
                      <a:gd name="connsiteX2" fmla="*/ 4017236 w 4428144"/>
                      <a:gd name="connsiteY2" fmla="*/ 207520 h 2592287"/>
                      <a:gd name="connsiteX3" fmla="*/ 4421607 w 4428144"/>
                      <a:gd name="connsiteY3" fmla="*/ 2258329 h 2592287"/>
                      <a:gd name="connsiteX4" fmla="*/ 4241763 w 4428144"/>
                      <a:gd name="connsiteY4" fmla="*/ 2592287 h 2592287"/>
                      <a:gd name="connsiteX5" fmla="*/ 203846 w 4428144"/>
                      <a:gd name="connsiteY5" fmla="*/ 2592287 h 2592287"/>
                      <a:gd name="connsiteX6" fmla="*/ 7397 w 4428144"/>
                      <a:gd name="connsiteY6" fmla="*/ 2248600 h 2592287"/>
                      <a:gd name="connsiteX7" fmla="*/ 428373 w 4428144"/>
                      <a:gd name="connsiteY7" fmla="*/ 207520 h 2592287"/>
                      <a:gd name="connsiteX8" fmla="*/ 635893 w 4428144"/>
                      <a:gd name="connsiteY8" fmla="*/ 0 h 259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28144" h="2592287">
                        <a:moveTo>
                          <a:pt x="635893" y="0"/>
                        </a:moveTo>
                        <a:lnTo>
                          <a:pt x="3809715" y="0"/>
                        </a:lnTo>
                        <a:cubicBezTo>
                          <a:pt x="3924326" y="0"/>
                          <a:pt x="4017236" y="92910"/>
                          <a:pt x="4017236" y="207520"/>
                        </a:cubicBezTo>
                        <a:cubicBezTo>
                          <a:pt x="4161252" y="933269"/>
                          <a:pt x="4388393" y="2095088"/>
                          <a:pt x="4421607" y="2258329"/>
                        </a:cubicBezTo>
                        <a:cubicBezTo>
                          <a:pt x="4454821" y="2421570"/>
                          <a:pt x="4356374" y="2592287"/>
                          <a:pt x="4241763" y="2592287"/>
                        </a:cubicBezTo>
                        <a:lnTo>
                          <a:pt x="203846" y="2592287"/>
                        </a:lnTo>
                        <a:cubicBezTo>
                          <a:pt x="89235" y="2592287"/>
                          <a:pt x="-31350" y="2402116"/>
                          <a:pt x="7397" y="2248600"/>
                        </a:cubicBezTo>
                        <a:cubicBezTo>
                          <a:pt x="46144" y="2095084"/>
                          <a:pt x="284357" y="933269"/>
                          <a:pt x="428373" y="207520"/>
                        </a:cubicBezTo>
                        <a:cubicBezTo>
                          <a:pt x="428373" y="92910"/>
                          <a:pt x="521282" y="0"/>
                          <a:pt x="635893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83" name="フリーフォーム: 図形 782">
                    <a:extLst>
                      <a:ext uri="{FF2B5EF4-FFF2-40B4-BE49-F238E27FC236}">
                        <a16:creationId xmlns:a16="http://schemas.microsoft.com/office/drawing/2014/main" id="{27AB2E47-D7C5-453C-785B-AD6A828575DC}"/>
                      </a:ext>
                    </a:extLst>
                  </p:cNvPr>
                  <p:cNvSpPr/>
                  <p:nvPr/>
                </p:nvSpPr>
                <p:spPr>
                  <a:xfrm>
                    <a:off x="4380809" y="4533900"/>
                    <a:ext cx="1752116" cy="511970"/>
                  </a:xfrm>
                  <a:custGeom>
                    <a:avLst/>
                    <a:gdLst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1924177 w 4452959"/>
                      <a:gd name="connsiteY11" fmla="*/ 2592287 h 2592287"/>
                      <a:gd name="connsiteX12" fmla="*/ 207521 w 4452959"/>
                      <a:gd name="connsiteY12" fmla="*/ 2592287 h 2592287"/>
                      <a:gd name="connsiteX13" fmla="*/ 0 w 4452959"/>
                      <a:gd name="connsiteY13" fmla="*/ 2384766 h 2592287"/>
                      <a:gd name="connsiteX14" fmla="*/ 432048 w 4452959"/>
                      <a:gd name="connsiteY14" fmla="*/ 207520 h 2592287"/>
                      <a:gd name="connsiteX15" fmla="*/ 639568 w 4452959"/>
                      <a:gd name="connsiteY15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528782 w 4452959"/>
                      <a:gd name="connsiteY10" fmla="*/ 2592287 h 2592287"/>
                      <a:gd name="connsiteX11" fmla="*/ 207521 w 4452959"/>
                      <a:gd name="connsiteY11" fmla="*/ 2592287 h 2592287"/>
                      <a:gd name="connsiteX12" fmla="*/ 0 w 4452959"/>
                      <a:gd name="connsiteY12" fmla="*/ 2384766 h 2592287"/>
                      <a:gd name="connsiteX13" fmla="*/ 432048 w 4452959"/>
                      <a:gd name="connsiteY13" fmla="*/ 207520 h 2592287"/>
                      <a:gd name="connsiteX14" fmla="*/ 639568 w 4452959"/>
                      <a:gd name="connsiteY14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26479 w 4452959"/>
                      <a:gd name="connsiteY3" fmla="*/ 49323 h 2592287"/>
                      <a:gd name="connsiteX4" fmla="*/ 2275448 w 4452959"/>
                      <a:gd name="connsiteY4" fmla="*/ 16308 h 2592287"/>
                      <a:gd name="connsiteX5" fmla="*/ 2356224 w 4452959"/>
                      <a:gd name="connsiteY5" fmla="*/ 0 h 2592287"/>
                      <a:gd name="connsiteX6" fmla="*/ 3813390 w 4452959"/>
                      <a:gd name="connsiteY6" fmla="*/ 0 h 2592287"/>
                      <a:gd name="connsiteX7" fmla="*/ 4020911 w 4452959"/>
                      <a:gd name="connsiteY7" fmla="*/ 207520 h 2592287"/>
                      <a:gd name="connsiteX8" fmla="*/ 4452959 w 4452959"/>
                      <a:gd name="connsiteY8" fmla="*/ 2384766 h 2592287"/>
                      <a:gd name="connsiteX9" fmla="*/ 4245438 w 4452959"/>
                      <a:gd name="connsiteY9" fmla="*/ 2592287 h 2592287"/>
                      <a:gd name="connsiteX10" fmla="*/ 207521 w 4452959"/>
                      <a:gd name="connsiteY10" fmla="*/ 2592287 h 2592287"/>
                      <a:gd name="connsiteX11" fmla="*/ 0 w 4452959"/>
                      <a:gd name="connsiteY11" fmla="*/ 2384766 h 2592287"/>
                      <a:gd name="connsiteX12" fmla="*/ 432048 w 4452959"/>
                      <a:gd name="connsiteY12" fmla="*/ 207520 h 2592287"/>
                      <a:gd name="connsiteX13" fmla="*/ 639568 w 4452959"/>
                      <a:gd name="connsiteY13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275448 w 4452959"/>
                      <a:gd name="connsiteY3" fmla="*/ 16308 h 2592287"/>
                      <a:gd name="connsiteX4" fmla="*/ 2356224 w 4452959"/>
                      <a:gd name="connsiteY4" fmla="*/ 0 h 2592287"/>
                      <a:gd name="connsiteX5" fmla="*/ 3813390 w 4452959"/>
                      <a:gd name="connsiteY5" fmla="*/ 0 h 2592287"/>
                      <a:gd name="connsiteX6" fmla="*/ 4020911 w 4452959"/>
                      <a:gd name="connsiteY6" fmla="*/ 207520 h 2592287"/>
                      <a:gd name="connsiteX7" fmla="*/ 4452959 w 4452959"/>
                      <a:gd name="connsiteY7" fmla="*/ 2384766 h 2592287"/>
                      <a:gd name="connsiteX8" fmla="*/ 4245438 w 4452959"/>
                      <a:gd name="connsiteY8" fmla="*/ 2592287 h 2592287"/>
                      <a:gd name="connsiteX9" fmla="*/ 207521 w 4452959"/>
                      <a:gd name="connsiteY9" fmla="*/ 2592287 h 2592287"/>
                      <a:gd name="connsiteX10" fmla="*/ 0 w 4452959"/>
                      <a:gd name="connsiteY10" fmla="*/ 2384766 h 2592287"/>
                      <a:gd name="connsiteX11" fmla="*/ 432048 w 4452959"/>
                      <a:gd name="connsiteY11" fmla="*/ 207520 h 2592287"/>
                      <a:gd name="connsiteX12" fmla="*/ 639568 w 4452959"/>
                      <a:gd name="connsiteY12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177511 w 4452959"/>
                      <a:gd name="connsiteY2" fmla="*/ 16308 h 2592287"/>
                      <a:gd name="connsiteX3" fmla="*/ 2356224 w 4452959"/>
                      <a:gd name="connsiteY3" fmla="*/ 0 h 2592287"/>
                      <a:gd name="connsiteX4" fmla="*/ 3813390 w 4452959"/>
                      <a:gd name="connsiteY4" fmla="*/ 0 h 2592287"/>
                      <a:gd name="connsiteX5" fmla="*/ 4020911 w 4452959"/>
                      <a:gd name="connsiteY5" fmla="*/ 207520 h 2592287"/>
                      <a:gd name="connsiteX6" fmla="*/ 4452959 w 4452959"/>
                      <a:gd name="connsiteY6" fmla="*/ 2384766 h 2592287"/>
                      <a:gd name="connsiteX7" fmla="*/ 4245438 w 4452959"/>
                      <a:gd name="connsiteY7" fmla="*/ 2592287 h 2592287"/>
                      <a:gd name="connsiteX8" fmla="*/ 207521 w 4452959"/>
                      <a:gd name="connsiteY8" fmla="*/ 2592287 h 2592287"/>
                      <a:gd name="connsiteX9" fmla="*/ 0 w 4452959"/>
                      <a:gd name="connsiteY9" fmla="*/ 2384766 h 2592287"/>
                      <a:gd name="connsiteX10" fmla="*/ 432048 w 4452959"/>
                      <a:gd name="connsiteY10" fmla="*/ 207520 h 2592287"/>
                      <a:gd name="connsiteX11" fmla="*/ 639568 w 4452959"/>
                      <a:gd name="connsiteY11" fmla="*/ 0 h 2592287"/>
                      <a:gd name="connsiteX0" fmla="*/ 639568 w 4452959"/>
                      <a:gd name="connsiteY0" fmla="*/ 0 h 2592287"/>
                      <a:gd name="connsiteX1" fmla="*/ 2096734 w 4452959"/>
                      <a:gd name="connsiteY1" fmla="*/ 0 h 2592287"/>
                      <a:gd name="connsiteX2" fmla="*/ 2356224 w 4452959"/>
                      <a:gd name="connsiteY2" fmla="*/ 0 h 2592287"/>
                      <a:gd name="connsiteX3" fmla="*/ 3813390 w 4452959"/>
                      <a:gd name="connsiteY3" fmla="*/ 0 h 2592287"/>
                      <a:gd name="connsiteX4" fmla="*/ 4020911 w 4452959"/>
                      <a:gd name="connsiteY4" fmla="*/ 207520 h 2592287"/>
                      <a:gd name="connsiteX5" fmla="*/ 4452959 w 4452959"/>
                      <a:gd name="connsiteY5" fmla="*/ 2384766 h 2592287"/>
                      <a:gd name="connsiteX6" fmla="*/ 4245438 w 4452959"/>
                      <a:gd name="connsiteY6" fmla="*/ 2592287 h 2592287"/>
                      <a:gd name="connsiteX7" fmla="*/ 207521 w 4452959"/>
                      <a:gd name="connsiteY7" fmla="*/ 2592287 h 2592287"/>
                      <a:gd name="connsiteX8" fmla="*/ 0 w 4452959"/>
                      <a:gd name="connsiteY8" fmla="*/ 2384766 h 2592287"/>
                      <a:gd name="connsiteX9" fmla="*/ 432048 w 4452959"/>
                      <a:gd name="connsiteY9" fmla="*/ 207520 h 2592287"/>
                      <a:gd name="connsiteX10" fmla="*/ 639568 w 4452959"/>
                      <a:gd name="connsiteY10" fmla="*/ 0 h 2592287"/>
                      <a:gd name="connsiteX0" fmla="*/ 639568 w 4452959"/>
                      <a:gd name="connsiteY0" fmla="*/ 0 h 2592287"/>
                      <a:gd name="connsiteX1" fmla="*/ 2356224 w 4452959"/>
                      <a:gd name="connsiteY1" fmla="*/ 0 h 2592287"/>
                      <a:gd name="connsiteX2" fmla="*/ 3813390 w 4452959"/>
                      <a:gd name="connsiteY2" fmla="*/ 0 h 2592287"/>
                      <a:gd name="connsiteX3" fmla="*/ 4020911 w 4452959"/>
                      <a:gd name="connsiteY3" fmla="*/ 207520 h 2592287"/>
                      <a:gd name="connsiteX4" fmla="*/ 4452959 w 4452959"/>
                      <a:gd name="connsiteY4" fmla="*/ 2384766 h 2592287"/>
                      <a:gd name="connsiteX5" fmla="*/ 4245438 w 4452959"/>
                      <a:gd name="connsiteY5" fmla="*/ 2592287 h 2592287"/>
                      <a:gd name="connsiteX6" fmla="*/ 207521 w 4452959"/>
                      <a:gd name="connsiteY6" fmla="*/ 2592287 h 2592287"/>
                      <a:gd name="connsiteX7" fmla="*/ 0 w 4452959"/>
                      <a:gd name="connsiteY7" fmla="*/ 2384766 h 2592287"/>
                      <a:gd name="connsiteX8" fmla="*/ 432048 w 4452959"/>
                      <a:gd name="connsiteY8" fmla="*/ 207520 h 2592287"/>
                      <a:gd name="connsiteX9" fmla="*/ 639568 w 4452959"/>
                      <a:gd name="connsiteY9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32048 w 4452959"/>
                      <a:gd name="connsiteY7" fmla="*/ 207520 h 2592287"/>
                      <a:gd name="connsiteX8" fmla="*/ 639568 w 4452959"/>
                      <a:gd name="connsiteY8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2091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639568 w 4452959"/>
                      <a:gd name="connsiteY8" fmla="*/ 0 h 2592287"/>
                      <a:gd name="connsiteX0" fmla="*/ 639568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639568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13390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207521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245438 w 4452959"/>
                      <a:gd name="connsiteY4" fmla="*/ 2592287 h 2592287"/>
                      <a:gd name="connsiteX5" fmla="*/ 128848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  <a:gd name="connsiteX0" fmla="*/ 579050 w 4452959"/>
                      <a:gd name="connsiteY0" fmla="*/ 0 h 2592287"/>
                      <a:gd name="connsiteX1" fmla="*/ 3867856 w 4452959"/>
                      <a:gd name="connsiteY1" fmla="*/ 0 h 2592287"/>
                      <a:gd name="connsiteX2" fmla="*/ 4057221 w 4452959"/>
                      <a:gd name="connsiteY2" fmla="*/ 207520 h 2592287"/>
                      <a:gd name="connsiteX3" fmla="*/ 4452959 w 4452959"/>
                      <a:gd name="connsiteY3" fmla="*/ 2384766 h 2592287"/>
                      <a:gd name="connsiteX4" fmla="*/ 4305958 w 4452959"/>
                      <a:gd name="connsiteY4" fmla="*/ 2592287 h 2592287"/>
                      <a:gd name="connsiteX5" fmla="*/ 128848 w 4452959"/>
                      <a:gd name="connsiteY5" fmla="*/ 2592287 h 2592287"/>
                      <a:gd name="connsiteX6" fmla="*/ 0 w 4452959"/>
                      <a:gd name="connsiteY6" fmla="*/ 2384766 h 2592287"/>
                      <a:gd name="connsiteX7" fmla="*/ 401789 w 4452959"/>
                      <a:gd name="connsiteY7" fmla="*/ 195650 h 2592287"/>
                      <a:gd name="connsiteX8" fmla="*/ 579050 w 4452959"/>
                      <a:gd name="connsiteY8" fmla="*/ 0 h 259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52959" h="2592287">
                        <a:moveTo>
                          <a:pt x="579050" y="0"/>
                        </a:moveTo>
                        <a:lnTo>
                          <a:pt x="3867856" y="0"/>
                        </a:lnTo>
                        <a:cubicBezTo>
                          <a:pt x="3982467" y="0"/>
                          <a:pt x="4057221" y="92910"/>
                          <a:pt x="4057221" y="207520"/>
                        </a:cubicBezTo>
                        <a:lnTo>
                          <a:pt x="4452959" y="2384766"/>
                        </a:lnTo>
                        <a:cubicBezTo>
                          <a:pt x="4452959" y="2499377"/>
                          <a:pt x="4420569" y="2592287"/>
                          <a:pt x="4305958" y="2592287"/>
                        </a:cubicBezTo>
                        <a:lnTo>
                          <a:pt x="128848" y="2592287"/>
                        </a:lnTo>
                        <a:cubicBezTo>
                          <a:pt x="14237" y="2592287"/>
                          <a:pt x="0" y="2499377"/>
                          <a:pt x="0" y="2384766"/>
                        </a:cubicBezTo>
                        <a:cubicBezTo>
                          <a:pt x="144016" y="1659017"/>
                          <a:pt x="257773" y="921399"/>
                          <a:pt x="401789" y="195650"/>
                        </a:cubicBezTo>
                        <a:cubicBezTo>
                          <a:pt x="401789" y="81040"/>
                          <a:pt x="464439" y="0"/>
                          <a:pt x="579050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40000"/>
                      <a:lumOff val="60000"/>
                    </a:scheme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84" name="フリーフォーム: 図形 783">
                    <a:extLst>
                      <a:ext uri="{FF2B5EF4-FFF2-40B4-BE49-F238E27FC236}">
                        <a16:creationId xmlns:a16="http://schemas.microsoft.com/office/drawing/2014/main" id="{26F2B24C-6B53-6DE3-55D6-92A6E7878726}"/>
                      </a:ext>
                    </a:extLst>
                  </p:cNvPr>
                  <p:cNvSpPr/>
                  <p:nvPr/>
                </p:nvSpPr>
                <p:spPr>
                  <a:xfrm>
                    <a:off x="4380809" y="4535873"/>
                    <a:ext cx="1752116" cy="509997"/>
                  </a:xfrm>
                  <a:custGeom>
                    <a:avLst/>
                    <a:gdLst>
                      <a:gd name="connsiteX0" fmla="*/ 227840 w 1752116"/>
                      <a:gd name="connsiteY0" fmla="*/ 0 h 509997"/>
                      <a:gd name="connsiteX1" fmla="*/ 1521894 w 1752116"/>
                      <a:gd name="connsiteY1" fmla="*/ 0 h 509997"/>
                      <a:gd name="connsiteX2" fmla="*/ 1596404 w 1752116"/>
                      <a:gd name="connsiteY2" fmla="*/ 40985 h 509997"/>
                      <a:gd name="connsiteX3" fmla="*/ 1752116 w 1752116"/>
                      <a:gd name="connsiteY3" fmla="*/ 470985 h 509997"/>
                      <a:gd name="connsiteX4" fmla="*/ 1740107 w 1752116"/>
                      <a:gd name="connsiteY4" fmla="*/ 499966 h 509997"/>
                      <a:gd name="connsiteX5" fmla="*/ 1707947 w 1752116"/>
                      <a:gd name="connsiteY5" fmla="*/ 508389 h 509997"/>
                      <a:gd name="connsiteX6" fmla="*/ 1569959 w 1752116"/>
                      <a:gd name="connsiteY6" fmla="*/ 88724 h 509997"/>
                      <a:gd name="connsiteX7" fmla="*/ 1498184 w 1752116"/>
                      <a:gd name="connsiteY7" fmla="*/ 45244 h 509997"/>
                      <a:gd name="connsiteX8" fmla="*/ 251638 w 1752116"/>
                      <a:gd name="connsiteY8" fmla="*/ 45244 h 509997"/>
                      <a:gd name="connsiteX9" fmla="*/ 184451 w 1752116"/>
                      <a:gd name="connsiteY9" fmla="*/ 86237 h 509997"/>
                      <a:gd name="connsiteX10" fmla="*/ 43753 w 1752116"/>
                      <a:gd name="connsiteY10" fmla="*/ 509997 h 509997"/>
                      <a:gd name="connsiteX11" fmla="*/ 8438 w 1752116"/>
                      <a:gd name="connsiteY11" fmla="*/ 499966 h 509997"/>
                      <a:gd name="connsiteX12" fmla="*/ 0 w 1752116"/>
                      <a:gd name="connsiteY12" fmla="*/ 470985 h 509997"/>
                      <a:gd name="connsiteX13" fmla="*/ 158093 w 1752116"/>
                      <a:gd name="connsiteY13" fmla="*/ 38641 h 509997"/>
                      <a:gd name="connsiteX14" fmla="*/ 227840 w 1752116"/>
                      <a:gd name="connsiteY14" fmla="*/ 0 h 509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752116" h="509997">
                        <a:moveTo>
                          <a:pt x="227840" y="0"/>
                        </a:moveTo>
                        <a:lnTo>
                          <a:pt x="1521894" y="0"/>
                        </a:lnTo>
                        <a:cubicBezTo>
                          <a:pt x="1566991" y="0"/>
                          <a:pt x="1596404" y="18350"/>
                          <a:pt x="1596404" y="40985"/>
                        </a:cubicBezTo>
                        <a:lnTo>
                          <a:pt x="1752116" y="470985"/>
                        </a:lnTo>
                        <a:cubicBezTo>
                          <a:pt x="1752116" y="482303"/>
                          <a:pt x="1748930" y="492549"/>
                          <a:pt x="1740107" y="499966"/>
                        </a:cubicBezTo>
                        <a:lnTo>
                          <a:pt x="1707947" y="508389"/>
                        </a:lnTo>
                        <a:lnTo>
                          <a:pt x="1569959" y="88724"/>
                        </a:lnTo>
                        <a:cubicBezTo>
                          <a:pt x="1569959" y="64711"/>
                          <a:pt x="1541625" y="45244"/>
                          <a:pt x="1498184" y="45244"/>
                        </a:cubicBezTo>
                        <a:lnTo>
                          <a:pt x="251638" y="45244"/>
                        </a:lnTo>
                        <a:cubicBezTo>
                          <a:pt x="208197" y="45244"/>
                          <a:pt x="184451" y="62224"/>
                          <a:pt x="184451" y="86237"/>
                        </a:cubicBezTo>
                        <a:lnTo>
                          <a:pt x="43753" y="509997"/>
                        </a:lnTo>
                        <a:lnTo>
                          <a:pt x="8438" y="499966"/>
                        </a:lnTo>
                        <a:cubicBezTo>
                          <a:pt x="1401" y="492549"/>
                          <a:pt x="0" y="482303"/>
                          <a:pt x="0" y="470985"/>
                        </a:cubicBezTo>
                        <a:cubicBezTo>
                          <a:pt x="56667" y="327652"/>
                          <a:pt x="101427" y="181974"/>
                          <a:pt x="158093" y="38641"/>
                        </a:cubicBezTo>
                        <a:cubicBezTo>
                          <a:pt x="158093" y="16005"/>
                          <a:pt x="182744" y="0"/>
                          <a:pt x="227840" y="0"/>
                        </a:cubicBezTo>
                        <a:close/>
                      </a:path>
                    </a:pathLst>
                  </a:custGeom>
                  <a:solidFill>
                    <a:srgbClr val="262626">
                      <a:alpha val="50196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72" name="楕円 771">
                  <a:extLst>
                    <a:ext uri="{FF2B5EF4-FFF2-40B4-BE49-F238E27FC236}">
                      <a16:creationId xmlns:a16="http://schemas.microsoft.com/office/drawing/2014/main" id="{7E4F5CA9-35F8-0821-BAB4-B39B5D9EB411}"/>
                    </a:ext>
                  </a:extLst>
                </p:cNvPr>
                <p:cNvSpPr/>
                <p:nvPr/>
              </p:nvSpPr>
              <p:spPr bwMode="auto">
                <a:xfrm>
                  <a:off x="4631814" y="4728806"/>
                  <a:ext cx="794288" cy="336235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3" name="グループ化 772">
                  <a:extLst>
                    <a:ext uri="{FF2B5EF4-FFF2-40B4-BE49-F238E27FC236}">
                      <a16:creationId xmlns:a16="http://schemas.microsoft.com/office/drawing/2014/main" id="{2725C46A-AD74-6303-054D-C059879D823B}"/>
                    </a:ext>
                  </a:extLst>
                </p:cNvPr>
                <p:cNvGrpSpPr/>
                <p:nvPr/>
              </p:nvGrpSpPr>
              <p:grpSpPr>
                <a:xfrm>
                  <a:off x="4752301" y="4689120"/>
                  <a:ext cx="537975" cy="257820"/>
                  <a:chOff x="8265368" y="3212977"/>
                  <a:chExt cx="1152128" cy="608964"/>
                </a:xfrm>
                <a:solidFill>
                  <a:srgbClr val="F79646">
                    <a:lumMod val="75000"/>
                  </a:srgbClr>
                </a:solidFill>
              </p:grpSpPr>
              <p:sp>
                <p:nvSpPr>
                  <p:cNvPr id="779" name="楕円 21">
                    <a:extLst>
                      <a:ext uri="{FF2B5EF4-FFF2-40B4-BE49-F238E27FC236}">
                        <a16:creationId xmlns:a16="http://schemas.microsoft.com/office/drawing/2014/main" id="{9B60B455-0C03-8048-BACE-62A336955959}"/>
                      </a:ext>
                    </a:extLst>
                  </p:cNvPr>
                  <p:cNvSpPr/>
                  <p:nvPr/>
                </p:nvSpPr>
                <p:spPr>
                  <a:xfrm>
                    <a:off x="8265368" y="3212977"/>
                    <a:ext cx="1152128" cy="600074"/>
                  </a:xfrm>
                  <a:custGeom>
                    <a:avLst/>
                    <a:gdLst>
                      <a:gd name="connsiteX0" fmla="*/ 0 w 1152128"/>
                      <a:gd name="connsiteY0" fmla="*/ 357187 h 714373"/>
                      <a:gd name="connsiteX1" fmla="*/ 576064 w 1152128"/>
                      <a:gd name="connsiteY1" fmla="*/ 0 h 714373"/>
                      <a:gd name="connsiteX2" fmla="*/ 1152128 w 1152128"/>
                      <a:gd name="connsiteY2" fmla="*/ 357187 h 714373"/>
                      <a:gd name="connsiteX3" fmla="*/ 576064 w 1152128"/>
                      <a:gd name="connsiteY3" fmla="*/ 714374 h 714373"/>
                      <a:gd name="connsiteX4" fmla="*/ 0 w 1152128"/>
                      <a:gd name="connsiteY4" fmla="*/ 357187 h 714373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714374"/>
                      <a:gd name="connsiteX1" fmla="*/ 576064 w 1152128"/>
                      <a:gd name="connsiteY1" fmla="*/ 0 h 714374"/>
                      <a:gd name="connsiteX2" fmla="*/ 1152128 w 1152128"/>
                      <a:gd name="connsiteY2" fmla="*/ 357187 h 714374"/>
                      <a:gd name="connsiteX3" fmla="*/ 576064 w 1152128"/>
                      <a:gd name="connsiteY3" fmla="*/ 714374 h 714374"/>
                      <a:gd name="connsiteX4" fmla="*/ 0 w 1152128"/>
                      <a:gd name="connsiteY4" fmla="*/ 357187 h 714374"/>
                      <a:gd name="connsiteX0" fmla="*/ 0 w 1152128"/>
                      <a:gd name="connsiteY0" fmla="*/ 357187 h 600074"/>
                      <a:gd name="connsiteX1" fmla="*/ 576064 w 1152128"/>
                      <a:gd name="connsiteY1" fmla="*/ 0 h 600074"/>
                      <a:gd name="connsiteX2" fmla="*/ 1152128 w 1152128"/>
                      <a:gd name="connsiteY2" fmla="*/ 357187 h 600074"/>
                      <a:gd name="connsiteX3" fmla="*/ 576064 w 1152128"/>
                      <a:gd name="connsiteY3" fmla="*/ 600074 h 600074"/>
                      <a:gd name="connsiteX4" fmla="*/ 0 w 1152128"/>
                      <a:gd name="connsiteY4" fmla="*/ 357187 h 6000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52128" h="600074">
                        <a:moveTo>
                          <a:pt x="0" y="357187"/>
                        </a:moveTo>
                        <a:cubicBezTo>
                          <a:pt x="0" y="159918"/>
                          <a:pt x="257913" y="0"/>
                          <a:pt x="576064" y="0"/>
                        </a:cubicBezTo>
                        <a:cubicBezTo>
                          <a:pt x="894215" y="0"/>
                          <a:pt x="1152128" y="159918"/>
                          <a:pt x="1152128" y="357187"/>
                        </a:cubicBezTo>
                        <a:cubicBezTo>
                          <a:pt x="1152128" y="554456"/>
                          <a:pt x="894215" y="600074"/>
                          <a:pt x="576064" y="600074"/>
                        </a:cubicBezTo>
                        <a:cubicBezTo>
                          <a:pt x="257913" y="600074"/>
                          <a:pt x="0" y="554456"/>
                          <a:pt x="0" y="357187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80" name="フリーフォーム: 図形 779">
                    <a:extLst>
                      <a:ext uri="{FF2B5EF4-FFF2-40B4-BE49-F238E27FC236}">
                        <a16:creationId xmlns:a16="http://schemas.microsoft.com/office/drawing/2014/main" id="{225E56CC-DE6B-7E71-A883-52B191DA36A4}"/>
                      </a:ext>
                    </a:extLst>
                  </p:cNvPr>
                  <p:cNvSpPr/>
                  <p:nvPr/>
                </p:nvSpPr>
                <p:spPr>
                  <a:xfrm>
                    <a:off x="8273374" y="3624936"/>
                    <a:ext cx="1136116" cy="197005"/>
                  </a:xfrm>
                  <a:custGeom>
                    <a:avLst/>
                    <a:gdLst>
                      <a:gd name="connsiteX0" fmla="*/ 1136116 w 1136116"/>
                      <a:gd name="connsiteY0" fmla="*/ 0 h 197005"/>
                      <a:gd name="connsiteX1" fmla="*/ 1132418 w 1136116"/>
                      <a:gd name="connsiteY1" fmla="*/ 21192 h 197005"/>
                      <a:gd name="connsiteX2" fmla="*/ 568058 w 1136116"/>
                      <a:gd name="connsiteY2" fmla="*/ 197005 h 197005"/>
                      <a:gd name="connsiteX3" fmla="*/ 3698 w 1136116"/>
                      <a:gd name="connsiteY3" fmla="*/ 21192 h 197005"/>
                      <a:gd name="connsiteX4" fmla="*/ 0 w 1136116"/>
                      <a:gd name="connsiteY4" fmla="*/ 0 h 197005"/>
                      <a:gd name="connsiteX5" fmla="*/ 73926 w 1136116"/>
                      <a:gd name="connsiteY5" fmla="*/ 27617 h 197005"/>
                      <a:gd name="connsiteX6" fmla="*/ 568058 w 1136116"/>
                      <a:gd name="connsiteY6" fmla="*/ 75085 h 197005"/>
                      <a:gd name="connsiteX7" fmla="*/ 1062190 w 1136116"/>
                      <a:gd name="connsiteY7" fmla="*/ 27617 h 197005"/>
                      <a:gd name="connsiteX8" fmla="*/ 1136116 w 1136116"/>
                      <a:gd name="connsiteY8" fmla="*/ 0 h 1970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36116" h="197005">
                        <a:moveTo>
                          <a:pt x="1136116" y="0"/>
                        </a:moveTo>
                        <a:lnTo>
                          <a:pt x="1132418" y="21192"/>
                        </a:lnTo>
                        <a:cubicBezTo>
                          <a:pt x="1078703" y="162079"/>
                          <a:pt x="846440" y="197005"/>
                          <a:pt x="568058" y="197005"/>
                        </a:cubicBezTo>
                        <a:cubicBezTo>
                          <a:pt x="289676" y="197005"/>
                          <a:pt x="57414" y="162079"/>
                          <a:pt x="3698" y="21192"/>
                        </a:cubicBezTo>
                        <a:lnTo>
                          <a:pt x="0" y="0"/>
                        </a:lnTo>
                        <a:lnTo>
                          <a:pt x="73926" y="27617"/>
                        </a:lnTo>
                        <a:cubicBezTo>
                          <a:pt x="200386" y="63681"/>
                          <a:pt x="375088" y="75085"/>
                          <a:pt x="568058" y="75085"/>
                        </a:cubicBezTo>
                        <a:cubicBezTo>
                          <a:pt x="761028" y="75085"/>
                          <a:pt x="935730" y="63681"/>
                          <a:pt x="1062190" y="27617"/>
                        </a:cubicBezTo>
                        <a:lnTo>
                          <a:pt x="1136116" y="0"/>
                        </a:lnTo>
                        <a:close/>
                      </a:path>
                    </a:pathLst>
                  </a:custGeom>
                  <a:solidFill>
                    <a:srgbClr val="FFFF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74" name="楕円 773">
                  <a:extLst>
                    <a:ext uri="{FF2B5EF4-FFF2-40B4-BE49-F238E27FC236}">
                      <a16:creationId xmlns:a16="http://schemas.microsoft.com/office/drawing/2014/main" id="{80DB9217-9C48-5109-DF41-CC40F79F89FE}"/>
                    </a:ext>
                  </a:extLst>
                </p:cNvPr>
                <p:cNvSpPr/>
                <p:nvPr/>
              </p:nvSpPr>
              <p:spPr bwMode="auto">
                <a:xfrm>
                  <a:off x="5328934" y="4595063"/>
                  <a:ext cx="594898" cy="24651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月 942">
                  <a:extLst>
                    <a:ext uri="{FF2B5EF4-FFF2-40B4-BE49-F238E27FC236}">
                      <a16:creationId xmlns:a16="http://schemas.microsoft.com/office/drawing/2014/main" id="{E64ED197-056F-E505-1C0D-B22CF3442F17}"/>
                    </a:ext>
                  </a:extLst>
                </p:cNvPr>
                <p:cNvSpPr/>
                <p:nvPr/>
              </p:nvSpPr>
              <p:spPr>
                <a:xfrm rot="4637139">
                  <a:off x="5562304" y="4538918"/>
                  <a:ext cx="128157" cy="321578"/>
                </a:xfrm>
                <a:custGeom>
                  <a:avLst/>
                  <a:gdLst>
                    <a:gd name="connsiteX0" fmla="*/ 526136 w 526136"/>
                    <a:gd name="connsiteY0" fmla="*/ 1052270 h 1052270"/>
                    <a:gd name="connsiteX1" fmla="*/ 0 w 526136"/>
                    <a:gd name="connsiteY1" fmla="*/ 526135 h 1052270"/>
                    <a:gd name="connsiteX2" fmla="*/ 526136 w 526136"/>
                    <a:gd name="connsiteY2" fmla="*/ 0 h 1052270"/>
                    <a:gd name="connsiteX3" fmla="*/ 263068 w 526136"/>
                    <a:gd name="connsiteY3" fmla="*/ 526135 h 1052270"/>
                    <a:gd name="connsiteX4" fmla="*/ 526136 w 526136"/>
                    <a:gd name="connsiteY4" fmla="*/ 1052270 h 1052270"/>
                    <a:gd name="connsiteX0" fmla="*/ 526136 w 531372"/>
                    <a:gd name="connsiteY0" fmla="*/ 1052270 h 1096584"/>
                    <a:gd name="connsiteX1" fmla="*/ 0 w 531372"/>
                    <a:gd name="connsiteY1" fmla="*/ 526135 h 1096584"/>
                    <a:gd name="connsiteX2" fmla="*/ 526136 w 531372"/>
                    <a:gd name="connsiteY2" fmla="*/ 0 h 1096584"/>
                    <a:gd name="connsiteX3" fmla="*/ 263068 w 531372"/>
                    <a:gd name="connsiteY3" fmla="*/ 526135 h 1096584"/>
                    <a:gd name="connsiteX4" fmla="*/ 526136 w 531372"/>
                    <a:gd name="connsiteY4" fmla="*/ 1052270 h 1096584"/>
                    <a:gd name="connsiteX0" fmla="*/ 526136 w 538549"/>
                    <a:gd name="connsiteY0" fmla="*/ 1073231 h 1117545"/>
                    <a:gd name="connsiteX1" fmla="*/ 0 w 538549"/>
                    <a:gd name="connsiteY1" fmla="*/ 547096 h 1117545"/>
                    <a:gd name="connsiteX2" fmla="*/ 526136 w 538549"/>
                    <a:gd name="connsiteY2" fmla="*/ 20961 h 1117545"/>
                    <a:gd name="connsiteX3" fmla="*/ 263068 w 538549"/>
                    <a:gd name="connsiteY3" fmla="*/ 547096 h 1117545"/>
                    <a:gd name="connsiteX4" fmla="*/ 526136 w 538549"/>
                    <a:gd name="connsiteY4" fmla="*/ 1073231 h 1117545"/>
                    <a:gd name="connsiteX0" fmla="*/ 508449 w 512234"/>
                    <a:gd name="connsiteY0" fmla="*/ 1052274 h 1052279"/>
                    <a:gd name="connsiteX1" fmla="*/ 0 w 512234"/>
                    <a:gd name="connsiteY1" fmla="*/ 533602 h 1052279"/>
                    <a:gd name="connsiteX2" fmla="*/ 508449 w 512234"/>
                    <a:gd name="connsiteY2" fmla="*/ 4 h 1052279"/>
                    <a:gd name="connsiteX3" fmla="*/ 245381 w 512234"/>
                    <a:gd name="connsiteY3" fmla="*/ 526139 h 1052279"/>
                    <a:gd name="connsiteX4" fmla="*/ 508449 w 512234"/>
                    <a:gd name="connsiteY4" fmla="*/ 1052274 h 1052279"/>
                    <a:gd name="connsiteX0" fmla="*/ 508449 w 516827"/>
                    <a:gd name="connsiteY0" fmla="*/ 1052274 h 1089943"/>
                    <a:gd name="connsiteX1" fmla="*/ 0 w 516827"/>
                    <a:gd name="connsiteY1" fmla="*/ 533602 h 1089943"/>
                    <a:gd name="connsiteX2" fmla="*/ 508449 w 516827"/>
                    <a:gd name="connsiteY2" fmla="*/ 4 h 1089943"/>
                    <a:gd name="connsiteX3" fmla="*/ 245381 w 516827"/>
                    <a:gd name="connsiteY3" fmla="*/ 526139 h 1089943"/>
                    <a:gd name="connsiteX4" fmla="*/ 508449 w 516827"/>
                    <a:gd name="connsiteY4" fmla="*/ 1052274 h 1089943"/>
                    <a:gd name="connsiteX0" fmla="*/ 508449 w 516827"/>
                    <a:gd name="connsiteY0" fmla="*/ 1070859 h 1108528"/>
                    <a:gd name="connsiteX1" fmla="*/ 0 w 516827"/>
                    <a:gd name="connsiteY1" fmla="*/ 552187 h 1108528"/>
                    <a:gd name="connsiteX2" fmla="*/ 508449 w 516827"/>
                    <a:gd name="connsiteY2" fmla="*/ 18589 h 1108528"/>
                    <a:gd name="connsiteX3" fmla="*/ 245381 w 516827"/>
                    <a:gd name="connsiteY3" fmla="*/ 544724 h 1108528"/>
                    <a:gd name="connsiteX4" fmla="*/ 508449 w 516827"/>
                    <a:gd name="connsiteY4" fmla="*/ 1070859 h 1108528"/>
                    <a:gd name="connsiteX0" fmla="*/ 508449 w 516373"/>
                    <a:gd name="connsiteY0" fmla="*/ 1052349 h 1052415"/>
                    <a:gd name="connsiteX1" fmla="*/ 0 w 516373"/>
                    <a:gd name="connsiteY1" fmla="*/ 533677 h 1052415"/>
                    <a:gd name="connsiteX2" fmla="*/ 508449 w 516373"/>
                    <a:gd name="connsiteY2" fmla="*/ 79 h 1052415"/>
                    <a:gd name="connsiteX3" fmla="*/ 323479 w 516373"/>
                    <a:gd name="connsiteY3" fmla="*/ 564420 h 1052415"/>
                    <a:gd name="connsiteX4" fmla="*/ 508449 w 516373"/>
                    <a:gd name="connsiteY4" fmla="*/ 1052349 h 1052415"/>
                    <a:gd name="connsiteX0" fmla="*/ 387545 w 391086"/>
                    <a:gd name="connsiteY0" fmla="*/ 1052296 h 1052345"/>
                    <a:gd name="connsiteX1" fmla="*/ 1 w 391086"/>
                    <a:gd name="connsiteY1" fmla="*/ 585420 h 1052345"/>
                    <a:gd name="connsiteX2" fmla="*/ 387545 w 391086"/>
                    <a:gd name="connsiteY2" fmla="*/ 26 h 1052345"/>
                    <a:gd name="connsiteX3" fmla="*/ 202575 w 391086"/>
                    <a:gd name="connsiteY3" fmla="*/ 564367 h 1052345"/>
                    <a:gd name="connsiteX4" fmla="*/ 387545 w 391086"/>
                    <a:gd name="connsiteY4" fmla="*/ 1052296 h 1052345"/>
                    <a:gd name="connsiteX0" fmla="*/ 387545 w 402255"/>
                    <a:gd name="connsiteY0" fmla="*/ 1052296 h 1064226"/>
                    <a:gd name="connsiteX1" fmla="*/ 1 w 402255"/>
                    <a:gd name="connsiteY1" fmla="*/ 585420 h 1064226"/>
                    <a:gd name="connsiteX2" fmla="*/ 387545 w 402255"/>
                    <a:gd name="connsiteY2" fmla="*/ 26 h 1064226"/>
                    <a:gd name="connsiteX3" fmla="*/ 202575 w 402255"/>
                    <a:gd name="connsiteY3" fmla="*/ 564367 h 1064226"/>
                    <a:gd name="connsiteX4" fmla="*/ 387545 w 402255"/>
                    <a:gd name="connsiteY4" fmla="*/ 1052296 h 1064226"/>
                    <a:gd name="connsiteX0" fmla="*/ 387545 w 422434"/>
                    <a:gd name="connsiteY0" fmla="*/ 1061080 h 1073010"/>
                    <a:gd name="connsiteX1" fmla="*/ 1 w 422434"/>
                    <a:gd name="connsiteY1" fmla="*/ 594204 h 1073010"/>
                    <a:gd name="connsiteX2" fmla="*/ 387545 w 422434"/>
                    <a:gd name="connsiteY2" fmla="*/ 8810 h 1073010"/>
                    <a:gd name="connsiteX3" fmla="*/ 202575 w 422434"/>
                    <a:gd name="connsiteY3" fmla="*/ 573151 h 1073010"/>
                    <a:gd name="connsiteX4" fmla="*/ 387545 w 422434"/>
                    <a:gd name="connsiteY4" fmla="*/ 1061080 h 1073010"/>
                    <a:gd name="connsiteX0" fmla="*/ 387545 w 422431"/>
                    <a:gd name="connsiteY0" fmla="*/ 1061080 h 1079134"/>
                    <a:gd name="connsiteX1" fmla="*/ 1 w 422431"/>
                    <a:gd name="connsiteY1" fmla="*/ 594204 h 1079134"/>
                    <a:gd name="connsiteX2" fmla="*/ 387545 w 422431"/>
                    <a:gd name="connsiteY2" fmla="*/ 8810 h 1079134"/>
                    <a:gd name="connsiteX3" fmla="*/ 202575 w 422431"/>
                    <a:gd name="connsiteY3" fmla="*/ 573151 h 1079134"/>
                    <a:gd name="connsiteX4" fmla="*/ 387545 w 422431"/>
                    <a:gd name="connsiteY4" fmla="*/ 1061080 h 1079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2431" h="1079134">
                      <a:moveTo>
                        <a:pt x="387545" y="1061080"/>
                      </a:moveTo>
                      <a:cubicBezTo>
                        <a:pt x="276890" y="1151965"/>
                        <a:pt x="1" y="884780"/>
                        <a:pt x="1" y="594204"/>
                      </a:cubicBezTo>
                      <a:cubicBezTo>
                        <a:pt x="1" y="303628"/>
                        <a:pt x="247912" y="-61534"/>
                        <a:pt x="387545" y="8810"/>
                      </a:cubicBezTo>
                      <a:cubicBezTo>
                        <a:pt x="527178" y="79154"/>
                        <a:pt x="202575" y="366145"/>
                        <a:pt x="202575" y="573151"/>
                      </a:cubicBezTo>
                      <a:cubicBezTo>
                        <a:pt x="202575" y="780157"/>
                        <a:pt x="498200" y="970195"/>
                        <a:pt x="387545" y="106108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776" name="グループ化 775">
                  <a:extLst>
                    <a:ext uri="{FF2B5EF4-FFF2-40B4-BE49-F238E27FC236}">
                      <a16:creationId xmlns:a16="http://schemas.microsoft.com/office/drawing/2014/main" id="{B0E934F2-8147-7830-A172-C6CBE0841D3C}"/>
                    </a:ext>
                  </a:extLst>
                </p:cNvPr>
                <p:cNvGrpSpPr/>
                <p:nvPr/>
              </p:nvGrpSpPr>
              <p:grpSpPr>
                <a:xfrm>
                  <a:off x="5862296" y="4530916"/>
                  <a:ext cx="266994" cy="511970"/>
                  <a:chOff x="4952999" y="3709989"/>
                  <a:chExt cx="290513" cy="566814"/>
                </a:xfrm>
              </p:grpSpPr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712D8D02-16FE-154D-3BBB-36FDA7A7A9C6}"/>
                      </a:ext>
                    </a:extLst>
                  </p:cNvPr>
                  <p:cNvSpPr/>
                  <p:nvPr/>
                </p:nvSpPr>
                <p:spPr>
                  <a:xfrm>
                    <a:off x="4952999" y="3779257"/>
                    <a:ext cx="290513" cy="497546"/>
                  </a:xfrm>
                  <a:custGeom>
                    <a:avLst/>
                    <a:gdLst>
                      <a:gd name="connsiteX0" fmla="*/ 57747 w 223838"/>
                      <a:gd name="connsiteY0" fmla="*/ 0 h 392279"/>
                      <a:gd name="connsiteX1" fmla="*/ 166093 w 223838"/>
                      <a:gd name="connsiteY1" fmla="*/ 0 h 392279"/>
                      <a:gd name="connsiteX2" fmla="*/ 195101 w 223838"/>
                      <a:gd name="connsiteY2" fmla="*/ 116034 h 392279"/>
                      <a:gd name="connsiteX3" fmla="*/ 198962 w 223838"/>
                      <a:gd name="connsiteY3" fmla="*/ 118637 h 392279"/>
                      <a:gd name="connsiteX4" fmla="*/ 223838 w 223838"/>
                      <a:gd name="connsiteY4" fmla="*/ 178693 h 392279"/>
                      <a:gd name="connsiteX5" fmla="*/ 223838 w 223838"/>
                      <a:gd name="connsiteY5" fmla="*/ 280360 h 392279"/>
                      <a:gd name="connsiteX6" fmla="*/ 111919 w 223838"/>
                      <a:gd name="connsiteY6" fmla="*/ 392279 h 392279"/>
                      <a:gd name="connsiteX7" fmla="*/ 0 w 223838"/>
                      <a:gd name="connsiteY7" fmla="*/ 280360 h 392279"/>
                      <a:gd name="connsiteX8" fmla="*/ 0 w 223838"/>
                      <a:gd name="connsiteY8" fmla="*/ 178693 h 392279"/>
                      <a:gd name="connsiteX9" fmla="*/ 24877 w 223838"/>
                      <a:gd name="connsiteY9" fmla="*/ 118637 h 392279"/>
                      <a:gd name="connsiteX10" fmla="*/ 28739 w 223838"/>
                      <a:gd name="connsiteY10" fmla="*/ 116033 h 392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23838" h="392279">
                        <a:moveTo>
                          <a:pt x="57747" y="0"/>
                        </a:moveTo>
                        <a:lnTo>
                          <a:pt x="166093" y="0"/>
                        </a:lnTo>
                        <a:lnTo>
                          <a:pt x="195101" y="116034"/>
                        </a:lnTo>
                        <a:lnTo>
                          <a:pt x="198962" y="118637"/>
                        </a:lnTo>
                        <a:cubicBezTo>
                          <a:pt x="214332" y="134006"/>
                          <a:pt x="223838" y="155240"/>
                          <a:pt x="223838" y="178693"/>
                        </a:cubicBezTo>
                        <a:lnTo>
                          <a:pt x="223838" y="280360"/>
                        </a:lnTo>
                        <a:cubicBezTo>
                          <a:pt x="223838" y="342171"/>
                          <a:pt x="173730" y="392279"/>
                          <a:pt x="111919" y="392279"/>
                        </a:cubicBezTo>
                        <a:cubicBezTo>
                          <a:pt x="50108" y="392279"/>
                          <a:pt x="0" y="342171"/>
                          <a:pt x="0" y="280360"/>
                        </a:cubicBezTo>
                        <a:lnTo>
                          <a:pt x="0" y="178693"/>
                        </a:lnTo>
                        <a:cubicBezTo>
                          <a:pt x="0" y="155240"/>
                          <a:pt x="9507" y="134006"/>
                          <a:pt x="24877" y="118637"/>
                        </a:cubicBezTo>
                        <a:lnTo>
                          <a:pt x="28739" y="116033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8" name="フリーフォーム: 図形 777">
                    <a:extLst>
                      <a:ext uri="{FF2B5EF4-FFF2-40B4-BE49-F238E27FC236}">
                        <a16:creationId xmlns:a16="http://schemas.microsoft.com/office/drawing/2014/main" id="{C2E3AC5F-A1C4-996C-BEF9-F316E80E4B3A}"/>
                      </a:ext>
                    </a:extLst>
                  </p:cNvPr>
                  <p:cNvSpPr/>
                  <p:nvPr/>
                </p:nvSpPr>
                <p:spPr>
                  <a:xfrm>
                    <a:off x="5011046" y="3709989"/>
                    <a:ext cx="174418" cy="131750"/>
                  </a:xfrm>
                  <a:custGeom>
                    <a:avLst/>
                    <a:gdLst>
                      <a:gd name="connsiteX0" fmla="*/ 87209 w 174418"/>
                      <a:gd name="connsiteY0" fmla="*/ 0 h 131750"/>
                      <a:gd name="connsiteX1" fmla="*/ 140751 w 174418"/>
                      <a:gd name="connsiteY1" fmla="*/ 10977 h 131750"/>
                      <a:gd name="connsiteX2" fmla="*/ 154989 w 174418"/>
                      <a:gd name="connsiteY2" fmla="*/ 21430 h 131750"/>
                      <a:gd name="connsiteX3" fmla="*/ 158521 w 174418"/>
                      <a:gd name="connsiteY3" fmla="*/ 21430 h 131750"/>
                      <a:gd name="connsiteX4" fmla="*/ 161908 w 174418"/>
                      <a:gd name="connsiteY4" fmla="*/ 34977 h 131750"/>
                      <a:gd name="connsiteX5" fmla="*/ 162928 w 174418"/>
                      <a:gd name="connsiteY5" fmla="*/ 37479 h 131750"/>
                      <a:gd name="connsiteX6" fmla="*/ 162624 w 174418"/>
                      <a:gd name="connsiteY6" fmla="*/ 37842 h 131750"/>
                      <a:gd name="connsiteX7" fmla="*/ 173918 w 174418"/>
                      <a:gd name="connsiteY7" fmla="*/ 83019 h 131750"/>
                      <a:gd name="connsiteX8" fmla="*/ 169360 w 174418"/>
                      <a:gd name="connsiteY8" fmla="*/ 83019 h 131750"/>
                      <a:gd name="connsiteX9" fmla="*/ 174418 w 174418"/>
                      <a:gd name="connsiteY9" fmla="*/ 88584 h 131750"/>
                      <a:gd name="connsiteX10" fmla="*/ 87209 w 174418"/>
                      <a:gd name="connsiteY10" fmla="*/ 131750 h 131750"/>
                      <a:gd name="connsiteX11" fmla="*/ 0 w 174418"/>
                      <a:gd name="connsiteY11" fmla="*/ 88584 h 131750"/>
                      <a:gd name="connsiteX12" fmla="*/ 2270 w 174418"/>
                      <a:gd name="connsiteY12" fmla="*/ 83019 h 131750"/>
                      <a:gd name="connsiteX13" fmla="*/ 500 w 174418"/>
                      <a:gd name="connsiteY13" fmla="*/ 83019 h 131750"/>
                      <a:gd name="connsiteX14" fmla="*/ 11779 w 174418"/>
                      <a:gd name="connsiteY14" fmla="*/ 37902 h 131750"/>
                      <a:gd name="connsiteX15" fmla="*/ 11490 w 174418"/>
                      <a:gd name="connsiteY15" fmla="*/ 37479 h 131750"/>
                      <a:gd name="connsiteX16" fmla="*/ 12511 w 174418"/>
                      <a:gd name="connsiteY16" fmla="*/ 34977 h 131750"/>
                      <a:gd name="connsiteX17" fmla="*/ 15897 w 174418"/>
                      <a:gd name="connsiteY17" fmla="*/ 21430 h 131750"/>
                      <a:gd name="connsiteX18" fmla="*/ 19429 w 174418"/>
                      <a:gd name="connsiteY18" fmla="*/ 21430 h 131750"/>
                      <a:gd name="connsiteX19" fmla="*/ 33668 w 174418"/>
                      <a:gd name="connsiteY19" fmla="*/ 10977 h 131750"/>
                      <a:gd name="connsiteX20" fmla="*/ 87209 w 174418"/>
                      <a:gd name="connsiteY20" fmla="*/ 0 h 131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74418" h="131750">
                        <a:moveTo>
                          <a:pt x="87209" y="0"/>
                        </a:moveTo>
                        <a:cubicBezTo>
                          <a:pt x="108118" y="0"/>
                          <a:pt x="127048" y="4195"/>
                          <a:pt x="140751" y="10977"/>
                        </a:cubicBezTo>
                        <a:lnTo>
                          <a:pt x="154989" y="21430"/>
                        </a:lnTo>
                        <a:lnTo>
                          <a:pt x="158521" y="21430"/>
                        </a:lnTo>
                        <a:lnTo>
                          <a:pt x="161908" y="34977"/>
                        </a:lnTo>
                        <a:lnTo>
                          <a:pt x="162928" y="37479"/>
                        </a:lnTo>
                        <a:lnTo>
                          <a:pt x="162624" y="37842"/>
                        </a:lnTo>
                        <a:lnTo>
                          <a:pt x="173918" y="83019"/>
                        </a:lnTo>
                        <a:lnTo>
                          <a:pt x="169360" y="83019"/>
                        </a:lnTo>
                        <a:lnTo>
                          <a:pt x="174418" y="88584"/>
                        </a:lnTo>
                        <a:cubicBezTo>
                          <a:pt x="174418" y="112424"/>
                          <a:pt x="135373" y="131750"/>
                          <a:pt x="87209" y="131750"/>
                        </a:cubicBezTo>
                        <a:cubicBezTo>
                          <a:pt x="39045" y="131750"/>
                          <a:pt x="0" y="112424"/>
                          <a:pt x="0" y="88584"/>
                        </a:cubicBezTo>
                        <a:lnTo>
                          <a:pt x="2270" y="83019"/>
                        </a:lnTo>
                        <a:lnTo>
                          <a:pt x="500" y="83019"/>
                        </a:lnTo>
                        <a:lnTo>
                          <a:pt x="11779" y="37902"/>
                        </a:lnTo>
                        <a:lnTo>
                          <a:pt x="11490" y="37479"/>
                        </a:lnTo>
                        <a:lnTo>
                          <a:pt x="12511" y="34977"/>
                        </a:lnTo>
                        <a:lnTo>
                          <a:pt x="15897" y="21430"/>
                        </a:lnTo>
                        <a:lnTo>
                          <a:pt x="19429" y="21430"/>
                        </a:lnTo>
                        <a:lnTo>
                          <a:pt x="33668" y="10977"/>
                        </a:lnTo>
                        <a:cubicBezTo>
                          <a:pt x="47370" y="4195"/>
                          <a:pt x="66300" y="0"/>
                          <a:pt x="87209" y="0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080" name="四角形: 角を丸くする 433">
                <a:extLst>
                  <a:ext uri="{FF2B5EF4-FFF2-40B4-BE49-F238E27FC236}">
                    <a16:creationId xmlns:a16="http://schemas.microsoft.com/office/drawing/2014/main" id="{039338E1-3053-F04B-720A-F2ADE10C1060}"/>
                  </a:ext>
                </a:extLst>
              </p:cNvPr>
              <p:cNvSpPr/>
              <p:nvPr/>
            </p:nvSpPr>
            <p:spPr>
              <a:xfrm rot="19622956">
                <a:off x="7132521" y="3015768"/>
                <a:ext cx="118770" cy="191165"/>
              </a:xfrm>
              <a:custGeom>
                <a:avLst/>
                <a:gdLst>
                  <a:gd name="connsiteX0" fmla="*/ 0 w 114065"/>
                  <a:gd name="connsiteY0" fmla="*/ 57033 h 216205"/>
                  <a:gd name="connsiteX1" fmla="*/ 57033 w 114065"/>
                  <a:gd name="connsiteY1" fmla="*/ 0 h 216205"/>
                  <a:gd name="connsiteX2" fmla="*/ 57033 w 114065"/>
                  <a:gd name="connsiteY2" fmla="*/ 0 h 216205"/>
                  <a:gd name="connsiteX3" fmla="*/ 114066 w 114065"/>
                  <a:gd name="connsiteY3" fmla="*/ 57033 h 216205"/>
                  <a:gd name="connsiteX4" fmla="*/ 114065 w 114065"/>
                  <a:gd name="connsiteY4" fmla="*/ 159173 h 216205"/>
                  <a:gd name="connsiteX5" fmla="*/ 57032 w 114065"/>
                  <a:gd name="connsiteY5" fmla="*/ 216206 h 216205"/>
                  <a:gd name="connsiteX6" fmla="*/ 57033 w 114065"/>
                  <a:gd name="connsiteY6" fmla="*/ 216205 h 216205"/>
                  <a:gd name="connsiteX7" fmla="*/ 0 w 114065"/>
                  <a:gd name="connsiteY7" fmla="*/ 159172 h 216205"/>
                  <a:gd name="connsiteX8" fmla="*/ 0 w 114065"/>
                  <a:gd name="connsiteY8" fmla="*/ 57033 h 216205"/>
                  <a:gd name="connsiteX0" fmla="*/ 0 w 265556"/>
                  <a:gd name="connsiteY0" fmla="*/ 256843 h 416016"/>
                  <a:gd name="connsiteX1" fmla="*/ 57033 w 265556"/>
                  <a:gd name="connsiteY1" fmla="*/ 199810 h 416016"/>
                  <a:gd name="connsiteX2" fmla="*/ 261333 w 265556"/>
                  <a:gd name="connsiteY2" fmla="*/ 0 h 416016"/>
                  <a:gd name="connsiteX3" fmla="*/ 114066 w 265556"/>
                  <a:gd name="connsiteY3" fmla="*/ 256843 h 416016"/>
                  <a:gd name="connsiteX4" fmla="*/ 114065 w 265556"/>
                  <a:gd name="connsiteY4" fmla="*/ 358983 h 416016"/>
                  <a:gd name="connsiteX5" fmla="*/ 57032 w 265556"/>
                  <a:gd name="connsiteY5" fmla="*/ 416016 h 416016"/>
                  <a:gd name="connsiteX6" fmla="*/ 57033 w 265556"/>
                  <a:gd name="connsiteY6" fmla="*/ 416015 h 416016"/>
                  <a:gd name="connsiteX7" fmla="*/ 0 w 265556"/>
                  <a:gd name="connsiteY7" fmla="*/ 358982 h 416016"/>
                  <a:gd name="connsiteX8" fmla="*/ 0 w 265556"/>
                  <a:gd name="connsiteY8" fmla="*/ 256843 h 416016"/>
                  <a:gd name="connsiteX0" fmla="*/ 261333 w 352773"/>
                  <a:gd name="connsiteY0" fmla="*/ 0 h 416016"/>
                  <a:gd name="connsiteX1" fmla="*/ 114066 w 352773"/>
                  <a:gd name="connsiteY1" fmla="*/ 256843 h 416016"/>
                  <a:gd name="connsiteX2" fmla="*/ 114065 w 352773"/>
                  <a:gd name="connsiteY2" fmla="*/ 358983 h 416016"/>
                  <a:gd name="connsiteX3" fmla="*/ 57032 w 352773"/>
                  <a:gd name="connsiteY3" fmla="*/ 416016 h 416016"/>
                  <a:gd name="connsiteX4" fmla="*/ 57033 w 352773"/>
                  <a:gd name="connsiteY4" fmla="*/ 416015 h 416016"/>
                  <a:gd name="connsiteX5" fmla="*/ 0 w 352773"/>
                  <a:gd name="connsiteY5" fmla="*/ 358982 h 416016"/>
                  <a:gd name="connsiteX6" fmla="*/ 0 w 352773"/>
                  <a:gd name="connsiteY6" fmla="*/ 256843 h 416016"/>
                  <a:gd name="connsiteX7" fmla="*/ 57033 w 352773"/>
                  <a:gd name="connsiteY7" fmla="*/ 199810 h 416016"/>
                  <a:gd name="connsiteX8" fmla="*/ 352773 w 352773"/>
                  <a:gd name="connsiteY8" fmla="*/ 91440 h 416016"/>
                  <a:gd name="connsiteX0" fmla="*/ 261333 w 265556"/>
                  <a:gd name="connsiteY0" fmla="*/ 0 h 416016"/>
                  <a:gd name="connsiteX1" fmla="*/ 114066 w 265556"/>
                  <a:gd name="connsiteY1" fmla="*/ 256843 h 416016"/>
                  <a:gd name="connsiteX2" fmla="*/ 114065 w 265556"/>
                  <a:gd name="connsiteY2" fmla="*/ 358983 h 416016"/>
                  <a:gd name="connsiteX3" fmla="*/ 57032 w 265556"/>
                  <a:gd name="connsiteY3" fmla="*/ 416016 h 416016"/>
                  <a:gd name="connsiteX4" fmla="*/ 57033 w 265556"/>
                  <a:gd name="connsiteY4" fmla="*/ 416015 h 416016"/>
                  <a:gd name="connsiteX5" fmla="*/ 0 w 265556"/>
                  <a:gd name="connsiteY5" fmla="*/ 358982 h 416016"/>
                  <a:gd name="connsiteX6" fmla="*/ 0 w 265556"/>
                  <a:gd name="connsiteY6" fmla="*/ 256843 h 416016"/>
                  <a:gd name="connsiteX7" fmla="*/ 57033 w 265556"/>
                  <a:gd name="connsiteY7" fmla="*/ 199810 h 416016"/>
                  <a:gd name="connsiteX0" fmla="*/ 114066 w 114066"/>
                  <a:gd name="connsiteY0" fmla="*/ 57033 h 216206"/>
                  <a:gd name="connsiteX1" fmla="*/ 114065 w 114066"/>
                  <a:gd name="connsiteY1" fmla="*/ 159173 h 216206"/>
                  <a:gd name="connsiteX2" fmla="*/ 57032 w 114066"/>
                  <a:gd name="connsiteY2" fmla="*/ 216206 h 216206"/>
                  <a:gd name="connsiteX3" fmla="*/ 57033 w 114066"/>
                  <a:gd name="connsiteY3" fmla="*/ 216205 h 216206"/>
                  <a:gd name="connsiteX4" fmla="*/ 0 w 114066"/>
                  <a:gd name="connsiteY4" fmla="*/ 159172 h 216206"/>
                  <a:gd name="connsiteX5" fmla="*/ 0 w 114066"/>
                  <a:gd name="connsiteY5" fmla="*/ 57033 h 216206"/>
                  <a:gd name="connsiteX6" fmla="*/ 57033 w 114066"/>
                  <a:gd name="connsiteY6" fmla="*/ 0 h 216206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2382 w 117087"/>
                  <a:gd name="connsiteY0" fmla="*/ 0 h 191165"/>
                  <a:gd name="connsiteX1" fmla="*/ 114065 w 117087"/>
                  <a:gd name="connsiteY1" fmla="*/ 134132 h 191165"/>
                  <a:gd name="connsiteX2" fmla="*/ 57032 w 117087"/>
                  <a:gd name="connsiteY2" fmla="*/ 191165 h 191165"/>
                  <a:gd name="connsiteX3" fmla="*/ 57033 w 117087"/>
                  <a:gd name="connsiteY3" fmla="*/ 191164 h 191165"/>
                  <a:gd name="connsiteX4" fmla="*/ 0 w 117087"/>
                  <a:gd name="connsiteY4" fmla="*/ 134131 h 191165"/>
                  <a:gd name="connsiteX5" fmla="*/ 0 w 117087"/>
                  <a:gd name="connsiteY5" fmla="*/ 31992 h 191165"/>
                  <a:gd name="connsiteX0" fmla="*/ 114065 w 118770"/>
                  <a:gd name="connsiteY0" fmla="*/ 0 h 191165"/>
                  <a:gd name="connsiteX1" fmla="*/ 115748 w 118770"/>
                  <a:gd name="connsiteY1" fmla="*/ 134132 h 191165"/>
                  <a:gd name="connsiteX2" fmla="*/ 58715 w 118770"/>
                  <a:gd name="connsiteY2" fmla="*/ 191165 h 191165"/>
                  <a:gd name="connsiteX3" fmla="*/ 58716 w 118770"/>
                  <a:gd name="connsiteY3" fmla="*/ 191164 h 191165"/>
                  <a:gd name="connsiteX4" fmla="*/ 1683 w 118770"/>
                  <a:gd name="connsiteY4" fmla="*/ 134131 h 191165"/>
                  <a:gd name="connsiteX5" fmla="*/ 0 w 118770"/>
                  <a:gd name="connsiteY5" fmla="*/ 6735 h 19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770" h="191165">
                    <a:moveTo>
                      <a:pt x="114065" y="0"/>
                    </a:moveTo>
                    <a:cubicBezTo>
                      <a:pt x="109725" y="59829"/>
                      <a:pt x="124973" y="102271"/>
                      <a:pt x="115748" y="134132"/>
                    </a:cubicBezTo>
                    <a:cubicBezTo>
                      <a:pt x="106523" y="165993"/>
                      <a:pt x="90213" y="191165"/>
                      <a:pt x="58715" y="191165"/>
                    </a:cubicBezTo>
                    <a:lnTo>
                      <a:pt x="58716" y="191164"/>
                    </a:lnTo>
                    <a:cubicBezTo>
                      <a:pt x="27218" y="191164"/>
                      <a:pt x="1683" y="165629"/>
                      <a:pt x="1683" y="134131"/>
                    </a:cubicBezTo>
                    <a:lnTo>
                      <a:pt x="0" y="6735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1" name="四角形: 角を丸くする 433">
                <a:extLst>
                  <a:ext uri="{FF2B5EF4-FFF2-40B4-BE49-F238E27FC236}">
                    <a16:creationId xmlns:a16="http://schemas.microsoft.com/office/drawing/2014/main" id="{4A3A4093-6A45-3119-A4D7-321CDD61F59B}"/>
                  </a:ext>
                </a:extLst>
              </p:cNvPr>
              <p:cNvSpPr/>
              <p:nvPr/>
            </p:nvSpPr>
            <p:spPr>
              <a:xfrm rot="1977044" flipH="1">
                <a:off x="8645880" y="3015768"/>
                <a:ext cx="118770" cy="191165"/>
              </a:xfrm>
              <a:custGeom>
                <a:avLst/>
                <a:gdLst>
                  <a:gd name="connsiteX0" fmla="*/ 0 w 114065"/>
                  <a:gd name="connsiteY0" fmla="*/ 57033 h 216205"/>
                  <a:gd name="connsiteX1" fmla="*/ 57033 w 114065"/>
                  <a:gd name="connsiteY1" fmla="*/ 0 h 216205"/>
                  <a:gd name="connsiteX2" fmla="*/ 57033 w 114065"/>
                  <a:gd name="connsiteY2" fmla="*/ 0 h 216205"/>
                  <a:gd name="connsiteX3" fmla="*/ 114066 w 114065"/>
                  <a:gd name="connsiteY3" fmla="*/ 57033 h 216205"/>
                  <a:gd name="connsiteX4" fmla="*/ 114065 w 114065"/>
                  <a:gd name="connsiteY4" fmla="*/ 159173 h 216205"/>
                  <a:gd name="connsiteX5" fmla="*/ 57032 w 114065"/>
                  <a:gd name="connsiteY5" fmla="*/ 216206 h 216205"/>
                  <a:gd name="connsiteX6" fmla="*/ 57033 w 114065"/>
                  <a:gd name="connsiteY6" fmla="*/ 216205 h 216205"/>
                  <a:gd name="connsiteX7" fmla="*/ 0 w 114065"/>
                  <a:gd name="connsiteY7" fmla="*/ 159172 h 216205"/>
                  <a:gd name="connsiteX8" fmla="*/ 0 w 114065"/>
                  <a:gd name="connsiteY8" fmla="*/ 57033 h 216205"/>
                  <a:gd name="connsiteX0" fmla="*/ 0 w 265556"/>
                  <a:gd name="connsiteY0" fmla="*/ 256843 h 416016"/>
                  <a:gd name="connsiteX1" fmla="*/ 57033 w 265556"/>
                  <a:gd name="connsiteY1" fmla="*/ 199810 h 416016"/>
                  <a:gd name="connsiteX2" fmla="*/ 261333 w 265556"/>
                  <a:gd name="connsiteY2" fmla="*/ 0 h 416016"/>
                  <a:gd name="connsiteX3" fmla="*/ 114066 w 265556"/>
                  <a:gd name="connsiteY3" fmla="*/ 256843 h 416016"/>
                  <a:gd name="connsiteX4" fmla="*/ 114065 w 265556"/>
                  <a:gd name="connsiteY4" fmla="*/ 358983 h 416016"/>
                  <a:gd name="connsiteX5" fmla="*/ 57032 w 265556"/>
                  <a:gd name="connsiteY5" fmla="*/ 416016 h 416016"/>
                  <a:gd name="connsiteX6" fmla="*/ 57033 w 265556"/>
                  <a:gd name="connsiteY6" fmla="*/ 416015 h 416016"/>
                  <a:gd name="connsiteX7" fmla="*/ 0 w 265556"/>
                  <a:gd name="connsiteY7" fmla="*/ 358982 h 416016"/>
                  <a:gd name="connsiteX8" fmla="*/ 0 w 265556"/>
                  <a:gd name="connsiteY8" fmla="*/ 256843 h 416016"/>
                  <a:gd name="connsiteX0" fmla="*/ 261333 w 352773"/>
                  <a:gd name="connsiteY0" fmla="*/ 0 h 416016"/>
                  <a:gd name="connsiteX1" fmla="*/ 114066 w 352773"/>
                  <a:gd name="connsiteY1" fmla="*/ 256843 h 416016"/>
                  <a:gd name="connsiteX2" fmla="*/ 114065 w 352773"/>
                  <a:gd name="connsiteY2" fmla="*/ 358983 h 416016"/>
                  <a:gd name="connsiteX3" fmla="*/ 57032 w 352773"/>
                  <a:gd name="connsiteY3" fmla="*/ 416016 h 416016"/>
                  <a:gd name="connsiteX4" fmla="*/ 57033 w 352773"/>
                  <a:gd name="connsiteY4" fmla="*/ 416015 h 416016"/>
                  <a:gd name="connsiteX5" fmla="*/ 0 w 352773"/>
                  <a:gd name="connsiteY5" fmla="*/ 358982 h 416016"/>
                  <a:gd name="connsiteX6" fmla="*/ 0 w 352773"/>
                  <a:gd name="connsiteY6" fmla="*/ 256843 h 416016"/>
                  <a:gd name="connsiteX7" fmla="*/ 57033 w 352773"/>
                  <a:gd name="connsiteY7" fmla="*/ 199810 h 416016"/>
                  <a:gd name="connsiteX8" fmla="*/ 352773 w 352773"/>
                  <a:gd name="connsiteY8" fmla="*/ 91440 h 416016"/>
                  <a:gd name="connsiteX0" fmla="*/ 261333 w 265556"/>
                  <a:gd name="connsiteY0" fmla="*/ 0 h 416016"/>
                  <a:gd name="connsiteX1" fmla="*/ 114066 w 265556"/>
                  <a:gd name="connsiteY1" fmla="*/ 256843 h 416016"/>
                  <a:gd name="connsiteX2" fmla="*/ 114065 w 265556"/>
                  <a:gd name="connsiteY2" fmla="*/ 358983 h 416016"/>
                  <a:gd name="connsiteX3" fmla="*/ 57032 w 265556"/>
                  <a:gd name="connsiteY3" fmla="*/ 416016 h 416016"/>
                  <a:gd name="connsiteX4" fmla="*/ 57033 w 265556"/>
                  <a:gd name="connsiteY4" fmla="*/ 416015 h 416016"/>
                  <a:gd name="connsiteX5" fmla="*/ 0 w 265556"/>
                  <a:gd name="connsiteY5" fmla="*/ 358982 h 416016"/>
                  <a:gd name="connsiteX6" fmla="*/ 0 w 265556"/>
                  <a:gd name="connsiteY6" fmla="*/ 256843 h 416016"/>
                  <a:gd name="connsiteX7" fmla="*/ 57033 w 265556"/>
                  <a:gd name="connsiteY7" fmla="*/ 199810 h 416016"/>
                  <a:gd name="connsiteX0" fmla="*/ 114066 w 114066"/>
                  <a:gd name="connsiteY0" fmla="*/ 57033 h 216206"/>
                  <a:gd name="connsiteX1" fmla="*/ 114065 w 114066"/>
                  <a:gd name="connsiteY1" fmla="*/ 159173 h 216206"/>
                  <a:gd name="connsiteX2" fmla="*/ 57032 w 114066"/>
                  <a:gd name="connsiteY2" fmla="*/ 216206 h 216206"/>
                  <a:gd name="connsiteX3" fmla="*/ 57033 w 114066"/>
                  <a:gd name="connsiteY3" fmla="*/ 216205 h 216206"/>
                  <a:gd name="connsiteX4" fmla="*/ 0 w 114066"/>
                  <a:gd name="connsiteY4" fmla="*/ 159172 h 216206"/>
                  <a:gd name="connsiteX5" fmla="*/ 0 w 114066"/>
                  <a:gd name="connsiteY5" fmla="*/ 57033 h 216206"/>
                  <a:gd name="connsiteX6" fmla="*/ 57033 w 114066"/>
                  <a:gd name="connsiteY6" fmla="*/ 0 h 216206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2382 w 117087"/>
                  <a:gd name="connsiteY0" fmla="*/ 0 h 191165"/>
                  <a:gd name="connsiteX1" fmla="*/ 114065 w 117087"/>
                  <a:gd name="connsiteY1" fmla="*/ 134132 h 191165"/>
                  <a:gd name="connsiteX2" fmla="*/ 57032 w 117087"/>
                  <a:gd name="connsiteY2" fmla="*/ 191165 h 191165"/>
                  <a:gd name="connsiteX3" fmla="*/ 57033 w 117087"/>
                  <a:gd name="connsiteY3" fmla="*/ 191164 h 191165"/>
                  <a:gd name="connsiteX4" fmla="*/ 0 w 117087"/>
                  <a:gd name="connsiteY4" fmla="*/ 134131 h 191165"/>
                  <a:gd name="connsiteX5" fmla="*/ 0 w 117087"/>
                  <a:gd name="connsiteY5" fmla="*/ 31992 h 191165"/>
                  <a:gd name="connsiteX0" fmla="*/ 114065 w 118770"/>
                  <a:gd name="connsiteY0" fmla="*/ 0 h 191165"/>
                  <a:gd name="connsiteX1" fmla="*/ 115748 w 118770"/>
                  <a:gd name="connsiteY1" fmla="*/ 134132 h 191165"/>
                  <a:gd name="connsiteX2" fmla="*/ 58715 w 118770"/>
                  <a:gd name="connsiteY2" fmla="*/ 191165 h 191165"/>
                  <a:gd name="connsiteX3" fmla="*/ 58716 w 118770"/>
                  <a:gd name="connsiteY3" fmla="*/ 191164 h 191165"/>
                  <a:gd name="connsiteX4" fmla="*/ 1683 w 118770"/>
                  <a:gd name="connsiteY4" fmla="*/ 134131 h 191165"/>
                  <a:gd name="connsiteX5" fmla="*/ 0 w 118770"/>
                  <a:gd name="connsiteY5" fmla="*/ 6735 h 19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770" h="191165">
                    <a:moveTo>
                      <a:pt x="114065" y="0"/>
                    </a:moveTo>
                    <a:cubicBezTo>
                      <a:pt x="109725" y="59829"/>
                      <a:pt x="124973" y="102271"/>
                      <a:pt x="115748" y="134132"/>
                    </a:cubicBezTo>
                    <a:cubicBezTo>
                      <a:pt x="106523" y="165993"/>
                      <a:pt x="90213" y="191165"/>
                      <a:pt x="58715" y="191165"/>
                    </a:cubicBezTo>
                    <a:lnTo>
                      <a:pt x="58716" y="191164"/>
                    </a:lnTo>
                    <a:cubicBezTo>
                      <a:pt x="27218" y="191164"/>
                      <a:pt x="1683" y="165629"/>
                      <a:pt x="1683" y="134131"/>
                    </a:cubicBezTo>
                    <a:lnTo>
                      <a:pt x="0" y="6735"/>
                    </a:lnTo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10" name="月 1109">
              <a:extLst>
                <a:ext uri="{FF2B5EF4-FFF2-40B4-BE49-F238E27FC236}">
                  <a16:creationId xmlns:a16="http://schemas.microsoft.com/office/drawing/2014/main" id="{6CA9D404-6E7C-645F-2A3E-945EB52A43FF}"/>
                </a:ext>
              </a:extLst>
            </p:cNvPr>
            <p:cNvSpPr/>
            <p:nvPr/>
          </p:nvSpPr>
          <p:spPr>
            <a:xfrm rot="16200000">
              <a:off x="7582363" y="1263330"/>
              <a:ext cx="45719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月 1110">
              <a:extLst>
                <a:ext uri="{FF2B5EF4-FFF2-40B4-BE49-F238E27FC236}">
                  <a16:creationId xmlns:a16="http://schemas.microsoft.com/office/drawing/2014/main" id="{115AA42B-3CA7-2AF7-0086-3036BC193EE7}"/>
                </a:ext>
              </a:extLst>
            </p:cNvPr>
            <p:cNvSpPr/>
            <p:nvPr/>
          </p:nvSpPr>
          <p:spPr>
            <a:xfrm rot="16200000">
              <a:off x="8177675" y="1263329"/>
              <a:ext cx="45719" cy="289908"/>
            </a:xfrm>
            <a:prstGeom prst="moon">
              <a:avLst/>
            </a:prstGeom>
            <a:solidFill>
              <a:schemeClr val="tx1"/>
            </a:solidFill>
            <a:ln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3508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181193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pptxo21_給食、食事を運ぶイラスト</dc:title>
  <dc:subject>pptxo21_給食、食事を運ぶイラスト</dc:subject>
  <dc:creator>でじけろお</dc:creator>
  <cp:lastModifiedBy>Keroo</cp:lastModifiedBy>
  <cp:revision>1</cp:revision>
  <dcterms:created xsi:type="dcterms:W3CDTF">2018-05-20T00:31:01Z</dcterms:created>
  <dcterms:modified xsi:type="dcterms:W3CDTF">2025-09-18T06:58:11Z</dcterms:modified>
  <cp:version>1</cp:version>
</cp:coreProperties>
</file>